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60" r:id="rId4"/>
    <p:sldId id="257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3" r:id="rId17"/>
    <p:sldId id="272" r:id="rId18"/>
    <p:sldId id="271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9BB7-F177-42D7-87F8-E97C9D964F61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99ED-1664-454A-AD05-D89E6CDD6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1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45DE-A1E1-4724-946E-31B0EB29124C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E8ED-B7EB-4165-BE1B-A6624E71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488" y="535577"/>
            <a:ext cx="7175863" cy="662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Medieval Towns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498877"/>
            <a:ext cx="10047786" cy="52546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 and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Towns were small and crowded. Houses were typically small and narrow, in some cases they would bend due to old wood</a:t>
            </a:r>
          </a:p>
          <a:p>
            <a:r>
              <a:rPr lang="en-US" dirty="0" smtClean="0"/>
              <a:t>Poor houses: small, several families shared a house, maybe only one room to eat, cook, slept; often times worked where they lived</a:t>
            </a:r>
          </a:p>
          <a:p>
            <a:r>
              <a:rPr lang="en-US" dirty="0" smtClean="0"/>
              <a:t>Rich: Large, splendid homes; often worked on the first floor, other levels is where the family and servants lived with multiple rooms. </a:t>
            </a:r>
          </a:p>
          <a:p>
            <a:r>
              <a:rPr lang="en-US" dirty="0" smtClean="0"/>
              <a:t>For rich and poor heat was always a concern and a danger, where the only light source was by fireplace or candle, heat was only fire. Windows were covered with parchment, </a:t>
            </a:r>
          </a:p>
          <a:p>
            <a:pPr lvl="1"/>
            <a:r>
              <a:rPr lang="en-US" dirty="0" smtClean="0"/>
              <a:t>so houses were smoky, cold, and dim. </a:t>
            </a:r>
          </a:p>
          <a:p>
            <a:r>
              <a:rPr lang="en-US" dirty="0" smtClean="0"/>
              <a:t>Nearly half of all children did not live to adulthood</a:t>
            </a:r>
          </a:p>
          <a:p>
            <a:pPr lvl="1"/>
            <a:r>
              <a:rPr lang="en-US" dirty="0" smtClean="0"/>
              <a:t>Some attended school, rich children might learn an </a:t>
            </a:r>
            <a:r>
              <a:rPr lang="en-US" dirty="0" err="1" smtClean="0"/>
              <a:t>artform</a:t>
            </a:r>
            <a:r>
              <a:rPr lang="en-US" dirty="0" smtClean="0"/>
              <a:t> like painting or music</a:t>
            </a:r>
          </a:p>
          <a:p>
            <a:pPr lvl="1"/>
            <a:r>
              <a:rPr lang="en-US" dirty="0" smtClean="0"/>
              <a:t>Boys generally learned their father’s job</a:t>
            </a:r>
          </a:p>
          <a:p>
            <a:pPr lvl="1"/>
            <a:r>
              <a:rPr lang="en-US" dirty="0" smtClean="0"/>
              <a:t>Girls usually married young around 15; learned to sew, cook, chores, </a:t>
            </a:r>
            <a:r>
              <a:rPr lang="en-US" dirty="0" err="1" smtClean="0"/>
              <a:t>childraising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Medical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1410788"/>
            <a:ext cx="11495314" cy="51990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Medieval towns were absolutely filthy</a:t>
            </a:r>
          </a:p>
          <a:p>
            <a:pPr lvl="1"/>
            <a:r>
              <a:rPr lang="en-US" dirty="0" smtClean="0"/>
              <a:t>People used the bathroom in outside shelters, in chamber pots which were emptied in streets or streams, or wherever </a:t>
            </a:r>
          </a:p>
          <a:p>
            <a:pPr lvl="1"/>
            <a:r>
              <a:rPr lang="en-US" dirty="0" smtClean="0"/>
              <a:t>Trash was thrown in the streets</a:t>
            </a:r>
          </a:p>
          <a:p>
            <a:pPr lvl="1"/>
            <a:r>
              <a:rPr lang="en-US" dirty="0" smtClean="0"/>
              <a:t>People lived in close, crowded conditions (easy for germs to move from person to person)</a:t>
            </a:r>
          </a:p>
          <a:p>
            <a:pPr lvl="1"/>
            <a:r>
              <a:rPr lang="en-US" dirty="0" smtClean="0"/>
              <a:t>Bathed maybe once a week</a:t>
            </a:r>
          </a:p>
          <a:p>
            <a:pPr lvl="1"/>
            <a:r>
              <a:rPr lang="en-US" dirty="0" smtClean="0"/>
              <a:t>Mice, Rats, fleas, lice infested people’s homes and clothes; lived in close quarters with livestock (cows, chickens, pigs, sheep, goats, horses)</a:t>
            </a:r>
          </a:p>
          <a:p>
            <a:r>
              <a:rPr lang="en-US" dirty="0" smtClean="0"/>
              <a:t>Leprosy, measles, small pox, cholera, scarlet fever, and others</a:t>
            </a:r>
          </a:p>
          <a:p>
            <a:pPr lvl="1"/>
            <a:r>
              <a:rPr lang="en-US" dirty="0" smtClean="0"/>
              <a:t>No idea how diseases were spread or came about; no knowledge of germs because they had no microscopes</a:t>
            </a:r>
          </a:p>
          <a:p>
            <a:r>
              <a:rPr lang="en-US" dirty="0" smtClean="0"/>
              <a:t>Treatments consisted of separating people with leprosy into self-contained communities; Jews were also seen as causing these diseases which spurred on more discrimination</a:t>
            </a:r>
          </a:p>
          <a:p>
            <a:pPr lvl="1"/>
            <a:r>
              <a:rPr lang="en-US" dirty="0" smtClean="0"/>
              <a:t>Hospitals were rare, treatment done in the home, which could lead diseases to sweep through families</a:t>
            </a:r>
          </a:p>
          <a:p>
            <a:pPr lvl="1"/>
            <a:r>
              <a:rPr lang="en-US" dirty="0" smtClean="0"/>
              <a:t>Herbs and prayer were generally used; sometimes studying the planets and stars or magical spells </a:t>
            </a:r>
          </a:p>
          <a:p>
            <a:pPr lvl="1"/>
            <a:r>
              <a:rPr lang="en-US" dirty="0" smtClean="0"/>
              <a:t>Often “bleeding” occurred where a cut was made to drain out blood, or leeches were used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162" y="0"/>
            <a:ext cx="4257675" cy="368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474720" cy="339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0"/>
            <a:ext cx="4143375" cy="391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58" y="3889481"/>
            <a:ext cx="4532724" cy="2968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2800"/>
            <a:ext cx="3937314" cy="30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and Punishment</a:t>
            </a:r>
            <a:br>
              <a:rPr lang="en-US" dirty="0" smtClean="0"/>
            </a:br>
            <a:r>
              <a:rPr lang="en-US" sz="2800" dirty="0" smtClean="0"/>
              <a:t>Towns were crowded, noisy, smelly, and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Pickpockets, thieves, highway robbers, livestock stealing, murder were common</a:t>
            </a:r>
          </a:p>
          <a:p>
            <a:r>
              <a:rPr lang="en-US" dirty="0" smtClean="0"/>
              <a:t>Towns would employ night watchmen to patrol the dark streets</a:t>
            </a:r>
          </a:p>
          <a:p>
            <a:r>
              <a:rPr lang="en-US" dirty="0" smtClean="0"/>
              <a:t>Determining guilt or innocence could be quite different from today</a:t>
            </a:r>
          </a:p>
          <a:p>
            <a:pPr lvl="1"/>
            <a:r>
              <a:rPr lang="en-US" dirty="0" smtClean="0"/>
              <a:t>Trial by ordeal - a person has to go through a dangerous situation to prove their innocence, However sometimes survival is proof of their guilt</a:t>
            </a:r>
          </a:p>
          <a:p>
            <a:pPr lvl="1"/>
            <a:r>
              <a:rPr lang="en-US" dirty="0" smtClean="0"/>
              <a:t>Trial by combat- accused has to fight to prove their innocence, people believed God would protect the innocent</a:t>
            </a:r>
          </a:p>
          <a:p>
            <a:r>
              <a:rPr lang="en-US" dirty="0" smtClean="0"/>
              <a:t>Punishments were harsh: hangings, locked in stockades, fines, beheadings, tortured then killed, burned alive; all while crowds watched</a:t>
            </a:r>
          </a:p>
          <a:p>
            <a:r>
              <a:rPr lang="en-US" dirty="0"/>
              <a:t>Monarchs began setting up a system of royal courts. This contributed to a growing body of common law. Both the independent judiciary and the new laws became a safeguard of individual rights and replaced trial by ordeal and combat. </a:t>
            </a:r>
          </a:p>
        </p:txBody>
      </p:sp>
    </p:spTree>
    <p:extLst>
      <p:ext uri="{BB962C8B-B14F-4D97-AF65-F5344CB8AC3E}">
        <p14:creationId xmlns:p14="http://schemas.microsoft.com/office/powerpoint/2010/main" val="18951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and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Played with dolls and toys, played badminton, lawn bowling</a:t>
            </a:r>
          </a:p>
          <a:p>
            <a:pPr lvl="1"/>
            <a:endParaRPr lang="en-US" dirty="0"/>
          </a:p>
          <a:p>
            <a:r>
              <a:rPr lang="en-US" dirty="0" smtClean="0"/>
              <a:t>Adults</a:t>
            </a:r>
          </a:p>
          <a:p>
            <a:pPr lvl="1"/>
            <a:r>
              <a:rPr lang="en-US" dirty="0" smtClean="0"/>
              <a:t>Chess, checkers, backgammon</a:t>
            </a:r>
          </a:p>
          <a:p>
            <a:pPr lvl="1"/>
            <a:r>
              <a:rPr lang="en-US" dirty="0" smtClean="0"/>
              <a:t>Card games, and dancing and other social activities</a:t>
            </a:r>
          </a:p>
          <a:p>
            <a:r>
              <a:rPr lang="en-US" dirty="0" smtClean="0"/>
              <a:t>Holidays and Fair days</a:t>
            </a:r>
          </a:p>
          <a:p>
            <a:pPr lvl="1"/>
            <a:r>
              <a:rPr lang="en-US" dirty="0" smtClean="0"/>
              <a:t>Animal baiting</a:t>
            </a:r>
          </a:p>
          <a:p>
            <a:pPr lvl="1"/>
            <a:r>
              <a:rPr lang="en-US" dirty="0" smtClean="0"/>
              <a:t>Jugglers, dancers, clowns provided entertainment</a:t>
            </a:r>
          </a:p>
          <a:p>
            <a:pPr lvl="1"/>
            <a:r>
              <a:rPr lang="en-US" dirty="0" smtClean="0"/>
              <a:t>Minstrels sang songs or performed poetry</a:t>
            </a:r>
          </a:p>
          <a:p>
            <a:pPr lvl="1"/>
            <a:r>
              <a:rPr lang="en-US" dirty="0" smtClean="0"/>
              <a:t>Parades put on by guilds</a:t>
            </a:r>
          </a:p>
          <a:p>
            <a:r>
              <a:rPr lang="en-US" dirty="0" smtClean="0"/>
              <a:t>Mystery plays</a:t>
            </a:r>
          </a:p>
          <a:p>
            <a:pPr lvl="1"/>
            <a:r>
              <a:rPr lang="en-US" dirty="0" smtClean="0"/>
              <a:t>Plays that portrayed stories from the Bible</a:t>
            </a:r>
          </a:p>
          <a:p>
            <a:r>
              <a:rPr lang="en-US" dirty="0" smtClean="0"/>
              <a:t>Miracle plays</a:t>
            </a:r>
          </a:p>
          <a:p>
            <a:pPr lvl="1"/>
            <a:r>
              <a:rPr lang="en-US" dirty="0" smtClean="0"/>
              <a:t>Plays that portrayed the lives of important saints or </a:t>
            </a:r>
            <a:r>
              <a:rPr lang="en-US" smtClean="0"/>
              <a:t>religious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 Let’s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notes to the side. </a:t>
            </a:r>
          </a:p>
          <a:p>
            <a:r>
              <a:rPr lang="en-US" dirty="0" smtClean="0"/>
              <a:t>Get a sheet of loose leaf paper and create a tic-tac-toe chart</a:t>
            </a:r>
          </a:p>
          <a:p>
            <a:r>
              <a:rPr lang="en-US" dirty="0" smtClean="0"/>
              <a:t>You and your partner will take turns describing information you learned about medieval towns</a:t>
            </a:r>
          </a:p>
          <a:p>
            <a:endParaRPr lang="en-US" dirty="0"/>
          </a:p>
          <a:p>
            <a:r>
              <a:rPr lang="en-US" dirty="0" smtClean="0"/>
              <a:t>If you have a tie, then replay with new facts </a:t>
            </a:r>
            <a:r>
              <a:rPr lang="en-US" smtClean="0"/>
              <a:t>and details.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what we have learned about life in medieval towns….would you say that life is more similar or different to how we live today?</a:t>
            </a:r>
          </a:p>
          <a:p>
            <a:endParaRPr lang="en-US" dirty="0"/>
          </a:p>
          <a:p>
            <a:r>
              <a:rPr lang="en-US" dirty="0" smtClean="0"/>
              <a:t>Select the MOST similar or different reason and explain it on your post it note, then stick it to the </a:t>
            </a:r>
            <a:r>
              <a:rPr lang="en-US" smtClean="0"/>
              <a:t>appropriate board.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Historians will be able to describe what life was like in a medieval town through an illustrated journal and charades game.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Illustrated journal:</a:t>
            </a:r>
          </a:p>
          <a:p>
            <a:pPr lvl="1"/>
            <a:r>
              <a:rPr lang="en-US" dirty="0" smtClean="0"/>
              <a:t>You are the inhabitant of a medieval town. Throughout the day you record down what you are doing, seeing, smelling, etc. </a:t>
            </a:r>
          </a:p>
          <a:p>
            <a:pPr lvl="1"/>
            <a:r>
              <a:rPr lang="en-US" dirty="0" smtClean="0"/>
              <a:t>Record down at least six events during your day….at least two sentences each. </a:t>
            </a:r>
          </a:p>
          <a:p>
            <a:pPr lvl="1"/>
            <a:r>
              <a:rPr lang="en-US" dirty="0" smtClean="0"/>
              <a:t>Include some illustrations or doodles of what you are doing </a:t>
            </a:r>
            <a:r>
              <a:rPr lang="en-US" smtClean="0"/>
              <a:t>or seeing.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4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Charades is a game where an individual acts out (NOT TALKING!!) a topic, place, person, event, and others have to guess what they are acting out. </a:t>
            </a:r>
          </a:p>
          <a:p>
            <a:r>
              <a:rPr lang="en-US" dirty="0" smtClean="0"/>
              <a:t>Your table will compete against another table. Your team will have to guess what you are performing. If they do not guess in 20 seconds then the other team has a chance to steal. Keep a tally of team’s score.</a:t>
            </a:r>
          </a:p>
          <a:p>
            <a:endParaRPr lang="en-US" dirty="0"/>
          </a:p>
          <a:p>
            <a:r>
              <a:rPr lang="en-US" dirty="0" smtClean="0"/>
              <a:t>First take three blank sheets of paper and each person will write a phrase, fact, </a:t>
            </a:r>
          </a:p>
        </p:txBody>
      </p:sp>
    </p:spTree>
    <p:extLst>
      <p:ext uri="{BB962C8B-B14F-4D97-AF65-F5344CB8AC3E}">
        <p14:creationId xmlns:p14="http://schemas.microsoft.com/office/powerpoint/2010/main" val="29341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</a:t>
            </a:r>
            <a:br>
              <a:rPr lang="en-US" dirty="0" smtClean="0"/>
            </a:br>
            <a:r>
              <a:rPr lang="en-US" dirty="0" smtClean="0"/>
              <a:t>Historians will be able to describe what life was like in a medieval town through a reading response, and gallery walk activity.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3" y="2506662"/>
            <a:ext cx="497477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1) What interesting or important details do you see?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Study the elements shown in this image. What hypothesis can you form about why community members might come together in this part of town?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3) Look at the people who are present in the image. What similarities and differences do you notice?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1" y="0"/>
            <a:ext cx="6379030" cy="686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7" y="1319349"/>
            <a:ext cx="4833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would people come to the market place?</a:t>
            </a:r>
          </a:p>
          <a:p>
            <a:endParaRPr lang="en-US" dirty="0"/>
          </a:p>
          <a:p>
            <a:r>
              <a:rPr lang="en-US" dirty="0" smtClean="0"/>
              <a:t>How are people here similar and different?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missing that you would expect to see in a market?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225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this map tell us about Medieval European society?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one or two sentences describe what we have learned so far about European towns and trade.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012" y="365125"/>
            <a:ext cx="6808742" cy="46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Section 4.2 in History Alive and respond to the text questions.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After the fall of Rome towns and cities declined with most people living in the countryside in scattered villages. By the 1200s towns were growing again. </a:t>
            </a:r>
          </a:p>
          <a:p>
            <a:r>
              <a:rPr lang="en-US" dirty="0" smtClean="0"/>
              <a:t>1) Where were towns in medieval Europe often located? Why?</a:t>
            </a:r>
          </a:p>
          <a:p>
            <a:pPr lvl="1"/>
            <a:r>
              <a:rPr lang="en-US" dirty="0" smtClean="0"/>
              <a:t>Along rivers or the sea because they allowed for faster travel and communication</a:t>
            </a:r>
          </a:p>
          <a:p>
            <a:r>
              <a:rPr lang="en-US" dirty="0" smtClean="0"/>
              <a:t>2) What contributed to the growth of towns in medieval Europe?</a:t>
            </a:r>
          </a:p>
          <a:p>
            <a:pPr lvl="1"/>
            <a:r>
              <a:rPr lang="en-US" dirty="0" smtClean="0"/>
              <a:t>Improved agriculture- farmers had a surplus of crops which meant they had enough to feed themselves and extra left over to sell</a:t>
            </a:r>
          </a:p>
          <a:p>
            <a:pPr lvl="1"/>
            <a:r>
              <a:rPr lang="en-US" dirty="0" smtClean="0"/>
              <a:t>Revival of sea trade- The Crusades reopened trade routes with Asia and the Middle East</a:t>
            </a:r>
            <a:endParaRPr lang="en-US" dirty="0"/>
          </a:p>
          <a:p>
            <a:r>
              <a:rPr lang="en-US" dirty="0" smtClean="0"/>
              <a:t>3) How was a town able to become independent form a feudal lord?</a:t>
            </a:r>
          </a:p>
          <a:p>
            <a:pPr lvl="1"/>
            <a:r>
              <a:rPr lang="en-US" dirty="0" smtClean="0"/>
              <a:t>Sometimes through violence and riots</a:t>
            </a:r>
          </a:p>
          <a:p>
            <a:pPr lvl="1"/>
            <a:r>
              <a:rPr lang="en-US" dirty="0" smtClean="0"/>
              <a:t>Getting a royal charter which meant that towns could govern themselves separate from lords </a:t>
            </a:r>
          </a:p>
          <a:p>
            <a:pPr lvl="1"/>
            <a:r>
              <a:rPr lang="en-US" dirty="0" smtClean="0"/>
              <a:t>Gradually power shifted from lords to merchants and craftspeople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half sheet of paper write your name, and </a:t>
            </a:r>
            <a:r>
              <a:rPr lang="en-US" smtClean="0"/>
              <a:t>a 2-3 sentence </a:t>
            </a:r>
            <a:r>
              <a:rPr lang="en-US" dirty="0" smtClean="0"/>
              <a:t>summary of towns and trade in Medieval Europe. </a:t>
            </a:r>
          </a:p>
          <a:p>
            <a:endParaRPr lang="en-US" dirty="0"/>
          </a:p>
          <a:p>
            <a:r>
              <a:rPr lang="en-US" dirty="0" smtClean="0"/>
              <a:t>Combine what you learned from your reading and questions, the map of European trade, and the marketplace artifact.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Today: You will research your topic, complete your section of your worksheet, and begin creating your poster</a:t>
            </a:r>
          </a:p>
          <a:p>
            <a:pPr lvl="1"/>
            <a:r>
              <a:rPr lang="en-US" dirty="0" smtClean="0"/>
              <a:t>Refer to your direction paper</a:t>
            </a:r>
          </a:p>
          <a:p>
            <a:pPr lvl="1"/>
            <a:endParaRPr lang="en-US" dirty="0"/>
          </a:p>
          <a:p>
            <a:r>
              <a:rPr lang="en-US" dirty="0" smtClean="0"/>
              <a:t>Tomorrow: Poster creation- You will have some time to create and finalize your poster, posters will be hung up by the end of this class period. </a:t>
            </a:r>
          </a:p>
          <a:p>
            <a:endParaRPr lang="en-US" dirty="0"/>
          </a:p>
          <a:p>
            <a:r>
              <a:rPr lang="en-US" dirty="0" smtClean="0"/>
              <a:t>Monday: Gallery walk and class review</a:t>
            </a:r>
          </a:p>
          <a:p>
            <a:r>
              <a:rPr lang="en-US" dirty="0" smtClean="0"/>
              <a:t>Tuesday: Merchant/Town video; Town journal assignment</a:t>
            </a:r>
            <a:endParaRPr lang="en-US" dirty="0"/>
          </a:p>
          <a:p>
            <a:r>
              <a:rPr lang="en-US" dirty="0" smtClean="0"/>
              <a:t>Depending on progress- Towns and Trade quiz will occur middle of next week</a:t>
            </a:r>
          </a:p>
        </p:txBody>
      </p:sp>
    </p:spTree>
    <p:extLst>
      <p:ext uri="{BB962C8B-B14F-4D97-AF65-F5344CB8AC3E}">
        <p14:creationId xmlns:p14="http://schemas.microsoft.com/office/powerpoint/2010/main" val="23421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726"/>
            <a:ext cx="10896600" cy="47792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Medieval towns were places of trade; but also places where goods were produced</a:t>
            </a:r>
          </a:p>
          <a:p>
            <a:r>
              <a:rPr lang="en-US" dirty="0" smtClean="0"/>
              <a:t>Guilds were an organization of people in the same craft or trade</a:t>
            </a:r>
          </a:p>
          <a:p>
            <a:r>
              <a:rPr lang="en-US" dirty="0" smtClean="0"/>
              <a:t>Guilds oversaw individuals in a certain profession</a:t>
            </a:r>
          </a:p>
          <a:p>
            <a:r>
              <a:rPr lang="en-US" dirty="0" smtClean="0"/>
              <a:t>They had a number of jobs such as merchant guilds (traders, merchants, bankers) and craft guilds (cloth makers, stonemasons, carpenters, cobblers, blacksmiths, glassmakers,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provided help to its members, who paid a due to support the guild.</a:t>
            </a:r>
          </a:p>
          <a:p>
            <a:pPr lvl="1"/>
            <a:r>
              <a:rPr lang="en-US" dirty="0" smtClean="0"/>
              <a:t>Controlled the hours of work, the prices of goods, dealt with complaints, and punished corrupt members</a:t>
            </a:r>
          </a:p>
          <a:p>
            <a:pPr lvl="1"/>
            <a:r>
              <a:rPr lang="en-US" dirty="0" smtClean="0"/>
              <a:t>Guilds also gave money to members in need such as illness, injury, or death in their family</a:t>
            </a:r>
          </a:p>
          <a:p>
            <a:r>
              <a:rPr lang="en-US" dirty="0" smtClean="0"/>
              <a:t>To join a guild:</a:t>
            </a:r>
          </a:p>
          <a:p>
            <a:pPr lvl="1"/>
            <a:r>
              <a:rPr lang="en-US" dirty="0" smtClean="0"/>
              <a:t>Become an apprentice around 12 who was fed and trained, but rarely paid (like paying to go to college or a trade school today)</a:t>
            </a:r>
          </a:p>
          <a:p>
            <a:pPr lvl="1"/>
            <a:r>
              <a:rPr lang="en-US" dirty="0" smtClean="0"/>
              <a:t>After seven years the apprentice has to pass a series of tests to prove they have mastered their trade</a:t>
            </a:r>
          </a:p>
          <a:p>
            <a:pPr lvl="1"/>
            <a:r>
              <a:rPr lang="en-US" dirty="0" smtClean="0"/>
              <a:t>Journeyman- craftspeople who found work day to day</a:t>
            </a:r>
          </a:p>
          <a:p>
            <a:pPr lvl="1"/>
            <a:r>
              <a:rPr lang="en-US" dirty="0" smtClean="0"/>
              <a:t>Master- craftsperson who actually owned a business and hired others for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 and Commerce</a:t>
            </a:r>
            <a:br>
              <a:rPr lang="en-US" dirty="0" smtClean="0"/>
            </a:br>
            <a:r>
              <a:rPr lang="en-US" sz="3200" dirty="0" smtClean="0"/>
              <a:t>People went to towns to trade, so when trade increased towns increased as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825624"/>
            <a:ext cx="11040291" cy="48233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Early Middle Ages (: most trade was in luxury goods that only the wealthy (kings, nobles, some knights) could afford. </a:t>
            </a:r>
            <a:endParaRPr lang="en-US" dirty="0"/>
          </a:p>
          <a:p>
            <a:pPr lvl="1"/>
            <a:r>
              <a:rPr lang="en-US" dirty="0" smtClean="0"/>
              <a:t>Common people made their own necessities</a:t>
            </a:r>
          </a:p>
          <a:p>
            <a:pPr lvl="1"/>
            <a:endParaRPr lang="en-US" dirty="0"/>
          </a:p>
          <a:p>
            <a:r>
              <a:rPr lang="en-US" dirty="0" smtClean="0"/>
              <a:t>High Middle Ages: Trade was more common, regular people were doing more buying and selling food, clothing, household items. Towns started becoming specialized in different products like silk, cloth, glass</a:t>
            </a:r>
          </a:p>
          <a:p>
            <a:endParaRPr lang="en-US" dirty="0"/>
          </a:p>
          <a:p>
            <a:r>
              <a:rPr lang="en-US" dirty="0" smtClean="0"/>
              <a:t>Towns had a marketplace where business was conducted. </a:t>
            </a:r>
          </a:p>
          <a:p>
            <a:pPr lvl="1"/>
            <a:r>
              <a:rPr lang="en-US" dirty="0" smtClean="0"/>
              <a:t>Merchant fairs happened a few times a year which attracted people from all over to trade</a:t>
            </a:r>
          </a:p>
          <a:p>
            <a:pPr lvl="1"/>
            <a:r>
              <a:rPr lang="en-US" dirty="0" smtClean="0"/>
              <a:t>This increase in trade led to merchants becoming very wealthy; ran large businesses; merchant guilds controlled the business of towns</a:t>
            </a:r>
          </a:p>
          <a:p>
            <a:r>
              <a:rPr lang="en-US" dirty="0" smtClean="0"/>
              <a:t>Jews were discriminated against where they could not own land, could have their property seized, attacked by Christians</a:t>
            </a:r>
          </a:p>
          <a:p>
            <a:pPr lvl="1"/>
            <a:r>
              <a:rPr lang="en-US" dirty="0" smtClean="0"/>
              <a:t>Many became moneylenders or bankers because Christians were not allowed to loan money</a:t>
            </a:r>
          </a:p>
          <a:p>
            <a:pPr lvl="1"/>
            <a:r>
              <a:rPr lang="en-US" dirty="0" smtClean="0"/>
              <a:t>Moneylending is an essential part of an economy, but Christians still looked down on Jews for doing that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1658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Medieval Towns</vt:lpstr>
      <vt:lpstr>Objective Historians will be able to describe what life was like in a medieval town through a reading response, and gallery walk activity. </vt:lpstr>
      <vt:lpstr>Preview Questions</vt:lpstr>
      <vt:lpstr>Preview Discussion</vt:lpstr>
      <vt:lpstr>Read Section 4.2 in History Alive and respond to the text questions. </vt:lpstr>
      <vt:lpstr>Snowstorm</vt:lpstr>
      <vt:lpstr>Gallery Walk </vt:lpstr>
      <vt:lpstr>Guilds</vt:lpstr>
      <vt:lpstr>Trade and Commerce People went to towns to trade, so when trade increased towns increased as well</vt:lpstr>
      <vt:lpstr>Homes and Households</vt:lpstr>
      <vt:lpstr>Disease and Medical Treatment</vt:lpstr>
      <vt:lpstr>PowerPoint Presentation</vt:lpstr>
      <vt:lpstr>Crime and Punishment Towns were crowded, noisy, smelly, and dangerous</vt:lpstr>
      <vt:lpstr>Leisure and Entertainment</vt:lpstr>
      <vt:lpstr>XO Let’s Go</vt:lpstr>
      <vt:lpstr>Warm Up </vt:lpstr>
      <vt:lpstr>Historians will be able to describe what life was like in a medieval town through an illustrated journal and charades game. </vt:lpstr>
      <vt:lpstr>Class Charades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Towns</dc:title>
  <dc:creator>Plott, Justin</dc:creator>
  <cp:lastModifiedBy>Plott, Justin</cp:lastModifiedBy>
  <cp:revision>44</cp:revision>
  <cp:lastPrinted>2019-03-25T14:07:01Z</cp:lastPrinted>
  <dcterms:created xsi:type="dcterms:W3CDTF">2019-03-13T19:37:03Z</dcterms:created>
  <dcterms:modified xsi:type="dcterms:W3CDTF">2019-03-27T12:24:57Z</dcterms:modified>
</cp:coreProperties>
</file>