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1" r:id="rId5"/>
    <p:sldId id="260" r:id="rId6"/>
    <p:sldId id="263" r:id="rId7"/>
    <p:sldId id="270" r:id="rId8"/>
    <p:sldId id="262" r:id="rId9"/>
    <p:sldId id="266" r:id="rId10"/>
    <p:sldId id="269" r:id="rId11"/>
    <p:sldId id="268" r:id="rId12"/>
    <p:sldId id="274" r:id="rId13"/>
    <p:sldId id="271" r:id="rId14"/>
    <p:sldId id="257" r:id="rId15"/>
    <p:sldId id="258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1-05T19:27:2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19116 4101 0,'0'0'0,"0"-33"47,0 66 0,33 33-32,-33 0-15,33 34 16,-66-1-16,33 33 16,-33-33-16,33 1 15,0-34-15,-33-33 16,66 33 0,-33-132-1,66 0 1,0-34-1,34 1-15,-34 0 16,0 66-16,-33 132 47,0 66-31,-33-131-16,0 32 15,0-33-15,33-66 31,0-33-15,33-34 0,-33 1-16,1 0 15,32-33-15,-99 32 16,66 1 0,-66 0-16,33 66 15,33 0-15,0 0 16,0-67 15,-33 134 47,33 32-78,0 0 16,0 66-16,-33 0 15,0 1-15,-33-1 16,33 0-16,-33-66 16,33 1-16,-33-34 15,66-66 17,0 0-17,0-67-15,66 1 16,0 0-16,-32 66 15,-67 99 17,33 0-17,0 33-15,-66 1 16,33-34 0,-33 0-16,33-33 15,99 0 1</inkml:trace>
  <inkml:trace contextRef="#ctx0" brushRef="#br0" timeOffset="358.9604">20902 4333 0,'0'0'0,"-66"0"32,33 33-17,-33 33-15,33 0 16,-67 0 0,67-33-16,0 33 15,66-99 16,34-33-15,-1 66 0,-66 33 15,0 33-15,66-33-1</inkml:trace>
  <inkml:trace contextRef="#ctx0" brushRef="#br0" timeOffset="608.9118">21365 4167 0,'0'0'0,"0"33"15,33 33 1,-66 1-16,33-1 16,33 0-16,-66 33 15,66-33-15,-33 0 16,0 1 0,0-1-16,-33-33 15</inkml:trace>
  <inkml:trace contextRef="#ctx0" brushRef="#br0" timeOffset="783.2893">20935 4432 0,'0'0'0,"132"33"46,1-33-46,-1 0 16,33 0-16</inkml:trace>
  <inkml:trace contextRef="#ctx0" brushRef="#br0" timeOffset="1191.9182">22457 4366 0,'0'0'0,"33"66"15,0 0-15,-33-33 16,33 33-16,-33 0 15,0 34-15,0-67 16,0 33-16,-33 0 16,66-132 15,0 33-15,-33-33-16,66-67 15,-33 1-15,0 0 16,0-1-16,66 67 15,1 0-15,-34 33 16,0 33 0,0 0-16,0 33 15</inkml:trace>
  <inkml:trace contextRef="#ctx0" brushRef="#br0" timeOffset="1608.6606">23713 4366 0,'0'0'0,"66"-33"15,34 33 1,-1 0 0,-33-34-16,33 34 15,-33-33 1,1 0 15,-134 0-31,1 0 16,0 0-1,-33 0-15,-100 0 32,133 66-17,-33 33 1,66 0-16,-33 0 15,66 1-15,0-1 16,0 0-16,33-33 16,0 33-16,0-33 15,66 0 1,-33-33 0,1 33-16,32-66 15,-33 33-15</inkml:trace>
  <inkml:trace contextRef="#ctx0" brushRef="#br0" timeOffset="1841.8908">24342 4035 0,'0'0'0,"0"66"15,0-33-15,0 66 16,-33-66-16,66 34 16,-33-1-16,0 0 15,0-33-15,0 33 16,0-33 0,0 33-16</inkml:trace>
  <inkml:trace contextRef="#ctx0" brushRef="#br0" timeOffset="2199.9132">24672 4498 0,'0'0'0,"100"33"15,-67 33 1,-66 0 0,33-33-1,66-99 32,-99-33-31,66 0-16,-33 0 15,-33-34-15,33 34 16,0 66-16,33 33 47</inkml:trace>
  <inkml:trace contextRef="#ctx0" brushRef="#br0" timeOffset="2708.9334">25532 4266 0,'0'0'16,"-66"67"0,-33-34-1,33 0-15,66 0 16,-66 33-16,33-33 15,66 0 17,33-33-17,33-66 1,-33 33 0,-66 66 30,0 33-30,33-33-16,-66 33 16,66-33-16,-33 34 15,0-34-15,0 0 16,0 33 0,-33-33-16,0 0 15,-33 0 1,-33 0-1,33 0-15,-67-33 16,34-33-16,0 33 16,-33-33-16,32 0 15,67 0 17</inkml:trace>
  <inkml:trace contextRef="#ctx0" brushRef="#br0" timeOffset="3009.6917">25830 4333 0,'0'0'0,"33"33"31,-33 0-15,0 0-16,0 66 16,33-66-1,-66 0-15,33 33 16,0-33 0,-33 34-16,0-34 15</inkml:trace>
  <inkml:trace contextRef="#ctx0" brushRef="#br0" timeOffset="3140.8456">25863 3903 0,'0'0'0,"66"0"31,33 0-16,-32 0-15</inkml:trace>
  <inkml:trace contextRef="#ctx0" brushRef="#br0" timeOffset="3458.9127">26359 4200 0,'0'0'0,"0"66"16,-66 34-16,0-34 15,66 0-15,-33-33 16,132 0 0,0-66 15,0 0-15,-66-33-16,1 0 15,-1-1-15,-33 1 16,-67 33-16,1-33 15,33 66-15,-66 0 16,66 33 0,0 0-1,132 0 17</inkml:trace>
  <inkml:trace contextRef="#ctx0" brushRef="#br0" timeOffset="3750.1389">26624 4299 0,'0'0'0,"33"166"0,-33-100 16,-33-33-16,66 0 15,99-99 32,-66 0-31,33-33-16,-32 32 15,-1 34-15,0 33 16,-66 33 0,66 34-1,-66-1-15,0 33 16,0-33 0,0 0-16,0 0 15,0-32-15,0-1 16</inkml:trace>
  <inkml:trace contextRef="#ctx0" brushRef="#br0" timeOffset="4109.0285">27748 3671 0,'0'0'15,"66"-33"32,0 33-31,1 33-1,32 0-15,0 0 16,-33 33-16,33-33 16,-66 34-16,-33-1 15,0 0 1,0 33-16,-66 0 16,66-33-16,-66 34 15</inkml:trace>
  <inkml:trace contextRef="#ctx0" brushRef="#br0" timeOffset="4249.3782">28079 4961 0,'0'0'0,"-99"33"15,165-33 1</inkml:trace>
  <inkml:trace contextRef="#ctx0" brushRef="#br0" timeOffset="20050.1741">17892 6482 0,'0'0'0,"0"33"16,0 67-1,0-67 1,0 33 0,0 33-16,0-33 15,-33 33-15,0 1 16,0-34-16,0 33 15,0-33-15,33 0 16,-33-66 0</inkml:trace>
  <inkml:trace contextRef="#ctx0" brushRef="#br0" timeOffset="20291.3348">17826 6449 0,'0'0'0,"33"33"16,67 33-1,-34 1-15,0-1 16,33 0 0,-66 0-16,33 0 15,-33 33-15,-33-32 16,0-1-16,-33 0 15,66 0-15,-99-33 16,66 0 0</inkml:trace>
  <inkml:trace contextRef="#ctx0" brushRef="#br0" timeOffset="20457.8635">17727 6978 0,'0'0'0,"0"67"16,132-67 0,-65 0-1,-1 0 1,0-34 0</inkml:trace>
  <inkml:trace contextRef="#ctx0" brushRef="#br0" timeOffset="20810.0029">18389 6846 0,'0'0'0,"0"66"15,33 0-15,-33 34 16,33-67 0,-66 33-16,66-33 15,33-66 16,-66-33-15,66 0-16,0-1 16,-33-32-16,33 66 15,-33 0-15,-66 66 47,99 33-47,-66 0 16,34 34-16,-68-34 15,34 33-15,0-66 16,34 33-16,-34-33 31</inkml:trace>
  <inkml:trace contextRef="#ctx0" brushRef="#br0" timeOffset="21067.8408">19778 6482 0,'0'0'0,"0"66"16,-33 34-16,33-34 15,-34 0-15,1 0 16,0-33-16,33 33 15,-66 0-15,0 67 16,0-67 0,33 33-16,-33-66 15</inkml:trace>
  <inkml:trace contextRef="#ctx0" brushRef="#br0" timeOffset="21243.861">19315 6648 0,'0'99'15,"66"-33"1,33-33-16,-66 33 16,66-33-1,-33-33 1</inkml:trace>
  <inkml:trace contextRef="#ctx0" brushRef="#br0" timeOffset="22017.4231">20638 6548 0,'0'0'15,"0"100"-15,0-67 16,0 33 0,33-33-16,-66 0 15,33 33-15,0 0 16,66-165 46,-66 0-62,66 0 16,0 33 0,-66-1-16,33 34 15,-33 99 16,0-32-31,0 32 16,0 0-16,0 0 16,0 0-16,0-33 15,66-33 17,-33-33-17,33-33-15,1 0 16,-34 0-16,0 0 15,0 32-15,0 1 16,0 66 15,0 34-15,-33-1 0,0 0-16,0 33 15,-33-33-15,0-33 16,66 33-1</inkml:trace>
  <inkml:trace contextRef="#ctx0" brushRef="#br0" timeOffset="22350.0083">21464 6482 0,'0'0'0,"-33"66"16,0 1 0,33-34-16,-33 33 15,33-33 1,99 0 0,-33-33-1,1-66 1,-1 0-1,-33 0 1,-33 32-16,-33 1 16,33-33-16,-99 66 15,-1 0 17,34 66-17</inkml:trace>
  <inkml:trace contextRef="#ctx0" brushRef="#br0" timeOffset="22617.1184">21828 6515 0,'0'0'0,"-99"0"0,132 67 15,0-34-15,0 66 16,0-66-1,33 0 1,34-66 0,-34 0-1,0 0 1,-66-33 0,33 33-16,-33-34 15,-33 34 1</inkml:trace>
  <inkml:trace contextRef="#ctx0" brushRef="#br0" timeOffset="22993.7433">22225 6515 0,'33'33'0,"0"34"16,0-1-1,0-33 1,-33 33 0,100-99 31,-100-33-47,66 0 15,33 33-15,-33-100 16,0 133 15,-99 33-15,99 33-16,-99 1 15,33-1 1,33 0-16,-66 0 16,66-33-1,0-33 1</inkml:trace>
  <inkml:trace contextRef="#ctx0" brushRef="#br0" timeOffset="23234.0097">22953 6118 0,'0'0'0,"0"67"15,33-1-15,66 0 16,-99 0-16,33-33 16,-33 66-16,33-66 15,0 34-15,-33-1 16,-33 0 0,33-33-16,-33 0 15,33 0-15</inkml:trace>
  <inkml:trace contextRef="#ctx0" brushRef="#br0" timeOffset="23408.8298">22754 6449 0,'0'0'0,"99"0"31,-32 0-31,65 0 15,-66 0-15,0-33 16,33 33-16</inkml:trace>
  <inkml:trace contextRef="#ctx0" brushRef="#br0" timeOffset="23925.8334">23713 6350 0,'0'0'0,"-66"33"63,0 0-32,0 0-15,33 0-1,0 33 1,-33 1 0,66-34-1,0 0 17,33 33-17,33-66 16,-33-33 1,0 0-17,0 0 1,0 0 0,-33 66 30,-33 0-30,66 0 0</inkml:trace>
  <inkml:trace contextRef="#ctx0" brushRef="#br0" timeOffset="24200.6233">23813 6615 0,'0'0'0,"-34"33"15,101 0 1,-34 33 0,-33 0 15,0-132 31,-33-33-46</inkml:trace>
  <inkml:trace contextRef="#ctx0" brushRef="#br0" timeOffset="24542.6541">23879 6350 0,'0'0'0,"0"66"15,66-33 1,-33 0-16,-33 33 16,33-32-16,-33-1 15,33 33-15,0 0 32,33-99 14,-33-33-46,0 33 16,0-34-16,34 34 31,-1 100 1,-66-34-32,33 33 15,-33-33-15,0 33 16,0-33-16,99 0 47</inkml:trace>
  <inkml:trace contextRef="#ctx0" brushRef="#br0" timeOffset="24892.2245">24937 6284 0,'0'0'0,"-99"132"15,132-99-15,-33 33 16,66-33 0,0 34-1,-33-1 1,33-66-16,-33 33 15,-33 33 1,67 0 0,-67 0-1,-67-33 1,-32 0 0,0-33-1,0-33-15,-67 33 16,67 0-16,33 0 15</inkml:trace>
  <inkml:trace contextRef="#ctx0" brushRef="#br0" timeOffset="25316.9232">24970 6085 0,'132'-33'47,"-99"33"-32,67 33 17,-34 34-17,-33-34-15,0 0 16,33 33-16,-66-33 15,33 0-15,-33 33 16,0-33-16,-33 33 16,33 1-16,-33-1 15,-33 0-15</inkml:trace>
  <inkml:trace contextRef="#ctx0" brushRef="#br0" timeOffset="25441.6408">25499 7045 0,'0'0'0,"-99"33"0,0 0 15,132-33-15</inkml:trace>
  <inkml:trace contextRef="#ctx0" brushRef="#br0" timeOffset="54600.8836">529 4961 0,'0'0'0,"66"33"31,-33-66 63,0-66-63,34 33-31,-67-1 0,66-32 16,-66 0 0,0 0-16,33 0 15,-33 65-15,33-32 16,-33 33-1,33 99 17,0-33-32,-33 34 15,66 32-15,-33-33 16,-33 33 0,33-33-16,0-33 15,0 1 1,34-68 31,-100-32-47,99 33 15,-33-66-15,0 66 16,0 66 31,0 33-32,0 0-15,0 0 16,-33 34-16,0-34 16,66 0-16,-66-33 15,66 0 1,-32-33 15,-34-33-15,33 0-16,-66-33 15,66 33 1,66 0 31,0 33-31,0-33-16,-33 0 15,67-1 1,-67 1-1,-33 0 1,-99-33 0,0 66-1,-67-33 1,67 33 0,-33 33-1,33 0 1,33 33-16,33 34 15,0-34-15,0-33 16,33 33-16,-33-33 16,132 0-1,-66 0 1,0-33-16,67 0 16,-67-33-1</inkml:trace>
  <inkml:trace contextRef="#ctx0" brushRef="#br0" timeOffset="54901.1749">2447 4597 0,'0'0'0,"0"33"15,0 33-15,100-33 16,-1 34-1,-33-34 1,-66 0 0,0 33-1,-33 0 1,-66 0 0,33-33-1,-1 0-15,1-33 16,-33-66-1,99 33 1</inkml:trace>
  <inkml:trace contextRef="#ctx0" brushRef="#br0" timeOffset="55217.4338">3043 4663 0,'0'0'0,"-33"66"15,0-32-15,-34 65 16,67-66 0,33 33-16,-66-33 15,166-33 17,-67-33-17,99-33 1,-66-33-1,-99 32-15,0 1 16,-99 66-16,0 0 16,0 0-1,0 66 17</inkml:trace>
  <inkml:trace contextRef="#ctx0" brushRef="#br0" timeOffset="56058.9598">3671 4531 0,'33'66'15,"0"0"1,0 0-16,0-32 16,0 65-16,-33 0 15,0-33-15,0 33 16,-33 1 0,33-67-16,0 0 15,0-66 16,0-34-15,-33 1-16,33-33 16,-33-33-16,0 33 15,0-1-15,0 1 16,33 0 0,33 66-16,-66-33 15,99 33 1,33 33 15,34 66-15,-100-33-1,33 33-15,-33 0 16,0-33 0,0 33-16,-66-33 15,33 1-15,-132 32 16,33-33-1,-34 0 1,67-33-16,33 0 31</inkml:trace>
  <inkml:trace contextRef="#ctx0" brushRef="#br0" timeOffset="56425.6103">4763 4465 0,'0'0'0,"-67"0"16,1 33-1,0 0 1,33 33-16,-33 0 15,66 0-15,-66 1 16,33-34-16,99 0 16,0-66-1,33 0 1,-33 0 0,-33-1-16,34 1 15,-101 100 16,68-34-15,-34 33-16,0-33 16</inkml:trace>
  <inkml:trace contextRef="#ctx0" brushRef="#br0" timeOffset="56675.5763">5060 4299 0,'0'0'0,"-66"67"16,132-1 0,-33 0-16,0 0 15,-33-33-15,33 33 16,-33 34-16,33-34 15,1-33-15,-34 33 16,0 0-16,33-66 16</inkml:trace>
  <inkml:trace contextRef="#ctx0" brushRef="#br0" timeOffset="56841.8978">4829 4597 0,'0'0'0,"132"33"16,-66-33-1,33 0-15,1 0 16,65-33 0</inkml:trace>
  <inkml:trace contextRef="#ctx0" brushRef="#br0" timeOffset="57232.8784">5986 4564 0,'0'0'0,"-66"0"0,-33 33 32,33-33-17,-34 66 1,34 0-1,0-32 1,33 32-16,0-33 16,33 33-16,33-33 31,33-66-15,0 33-1,34-33-15,-67-33 16,33 33-16,-33-34 15,-66 101 17,33-1-17,-33 33-15,33-33 16,33 0 15</inkml:trace>
  <inkml:trace contextRef="#ctx0" brushRef="#br0" timeOffset="57801.1341">6085 4564 0,'0'33'31,"0"66"-15,33-66-16,-33 34 16,0-34-16,0 0 15,0 0 1,34-66 31,-1-33-47,-33 33 15,66-1-15,-33 1 16,0 0 0,-66 99 31,66 1-47,33-34 31,0-99 0,0 32-31,34-32 16,-34 66-1,-66 66 32,33-32-47,-33 32 16,33 0-16,-33-33 15,33 33-15,33-33 16,-66 0 0</inkml:trace>
  <inkml:trace contextRef="#ctx0" brushRef="#br0" timeOffset="57984.2228">6681 4333 0,'0'0'0,"33"33"47,33 0-32</inkml:trace>
  <inkml:trace contextRef="#ctx0" brushRef="#br0" timeOffset="58415.8737">7640 4432 0,'0'0'0,"-66"0"31,-34 66-15,67 0 0,-33-33-1,33 33-15,0-33 16,0 0 0,0 67-1,66-67 1,33-33-1,33-66 17,-66 33-32,1-1 15,-34 1-15,33 0 16,-33 66 31,0 34-47,33-1 15,-66 0-15,33 0 16,33-33 0</inkml:trace>
  <inkml:trace contextRef="#ctx0" brushRef="#br0" timeOffset="59308.8088">1257 6648 0,'0'0'0,"-99"33"47,99 33-31,33 0 0,-66 33-16,33-33 15,0 1-15,0-1 16,-67 0-16,100-33 15,-99 33 1</inkml:trace>
  <inkml:trace contextRef="#ctx0" brushRef="#br0" timeOffset="59508.7968">595 6582 0,'0'0'0,"-33"-67"16,99 100 15,34-33-31,32 0 16,33 0 0,1 0-16,-34 0 15,-33 0-15,33 0 16,-32 34-1</inkml:trace>
  <inkml:trace contextRef="#ctx0" brushRef="#br0" timeOffset="59727.2629">661 7474 0,'0'0'0,"133"-33"32,-67 33-32,0-33 15,66 33-15,-32 0 16,32 0 0,-66-33-16,66 33 15</inkml:trace>
  <inkml:trace contextRef="#ctx0" brushRef="#br0" timeOffset="60068.5293">2017 6747 0,'0'0'0,"-33"33"16,0 33-1,66-33 1,34 0 0,-67 0-16,66 0 0,66 0 15,-66 34 17,-66 32-17,-33-66-15,33 0 16,-99 33-1,0-33 1,32 0 0,-32-66-1,66 0-15</inkml:trace>
  <inkml:trace contextRef="#ctx0" brushRef="#br0" timeOffset="60316.423">2712 6582 0,'0'0'0,"33"66"32,-33-33-32,33 0 15,0 33-15,33 0 16,-66 0-16,66-33 15,-32 67-15,-34-34 16,33-33-16,-33 33 16,33-33-16</inkml:trace>
  <inkml:trace contextRef="#ctx0" brushRef="#br0" timeOffset="60517.6804">2414 6846 0,'0'0'0,"133"0"47,-67 33-47,66-66 16,33 33-16,1 0 15</inkml:trace>
  <inkml:trace contextRef="#ctx0" brushRef="#br0" timeOffset="61184.0609">3539 6714 0,'0'0'0,"-66"33"31,0 0-15,66 0 0,-100 0-1,67 0 1,33 0-16,-66 33 15,66 1 1,0-34 0,66-33-1,33-67 32,1 34-31,-67-33-1,66 66 1,-33 33 47,-99 33-48,99-99 32,-33-33-31,0 0-16,33 0 15,34 33 17,-133 66-17,99 66 1,-33-66-1,-33 33-15,33-33 16,33 1-16,-66-1 31</inkml:trace>
  <inkml:trace contextRef="#ctx0" brushRef="#br0" timeOffset="61617.0713">4167 6416 0,'0'0'0,"33"66"16,-33 0-16,0-32 15,33 32-15,-33-33 16,0 33-16,66 0 15,-99 0-15,66 66 16,-33-98 0,67 32-1,-1-66 17,0 0-1,-33-66-31,0 32 15,-33-32 1,-66 33 0,33 66 15,-33 0 0,132-33-15</inkml:trace>
  <inkml:trace contextRef="#ctx0" brushRef="#br0" timeOffset="61916.926">4663 6846 0,'0'0'0,"-33"33"31,33 33-16,0-33-15,66 0 32,34-99-1,-34 33-15,-33 33 62</inkml:trace>
  <inkml:trace contextRef="#ctx0" brushRef="#br0" timeOffset="62167.0996">5126 6284 0,'0'0'0,"0"33"16,100 33 0,-67 0-16,0 33 15,-33 1-15,33-1 16,0 0-16,-33-33 15,33-33-15,0 0 16,66-33 0</inkml:trace>
  <inkml:trace contextRef="#ctx0" brushRef="#br0" timeOffset="65943.3336">17959 8731 0,'0'0'0,"0"66"63,33-33-63,0 1 15,0 32-15,33 0 16,-33 0-16,0 33 15,-33 0-15,-66-32 16,33 65-16,-33 0 16,66-66-16,0 0 15,33-66 32,99-33-16,-66 33-15,100 0 0,-100 0-1,33 0 1</inkml:trace>
  <inkml:trace contextRef="#ctx0" brushRef="#br0" timeOffset="66792.9782">19149 9128 0,'0'0'0,"-66"0"31,-33 0 0,66 33-15,-33 0-1,-34 0 1,100 0 0,-66 34-1,0-67 1,66 66-1,66-33 17,-33 33-1,33-99 31,-32 0-46,32-33 0,-33 33-1,33-34 1,66 100 93,-132 67-93,-33-67 0,33 0-1,66 0 1,-66-99-1,66 0 1,-32-1-16,65 34 16,-66-33-16,0 0 15,0 99 32,0 33-47,-66-33 16,66 34-16,-99-1 15,99 0 1,0-33-16,0-33 16</inkml:trace>
  <inkml:trace contextRef="#ctx0" brushRef="#br0" timeOffset="67267.7857">20042 9062 0,'0'0'0,"-99"0"15,33 33 17,0 33-32,0-33 15,32 0-15,-32 0 16,33 34-1,99-34-15,1-66 32,-1-1-1,0 34-31,-132 34 47,99-1-32,0 33-15,-66-33 16,0 33-16,33 0 16,-33-33-16,0 33 15,33-33 1,-67 34-16,1-67 16,-33 33-16,33 0 15,-33-66 1,66 0-16,33-34 15,-33 34-15</inkml:trace>
  <inkml:trace contextRef="#ctx0" brushRef="#br0" timeOffset="67634.431">20108 9095 0,'33'33'16,"0"66"15,1-66-31,-1 34 16,-33-34-16,33 33 15,33-33-15,-33 0 16,0 0-1,33-33 1,33-33 0,-99-33-1,0 33 1,33-33-16,1-1 16,-1 1-16,-33 33 15,-67 33 1,67 33-1</inkml:trace>
  <inkml:trace contextRef="#ctx0" brushRef="#br0" timeOffset="67984.0814">21233 9095 0,'0'0'0,"-99"0"15,66 33 32,-67 0-31,67 33-16,-33-33 16,66 34-1,-66-34-15,66 0 16,66-66-1,0 0 1,-33-34 0,0 34-16,34 99 47,-101-32-32</inkml:trace>
  <inkml:trace contextRef="#ctx0" brushRef="#br0" timeOffset="68467.1689">21564 9062 0,'0'0'0,"-67"0"15,34 66 17,0-33-17,0 33 1,-33-33-16,66 0 16,-33 1-16,99-34 31,-33-34-16,33-32 1,0 66 0,1 66 31,-34-32-47,-33 32 15,0-33-15,0 33 16,-66-33-16,32 33 15,-32-33-15,0 33 16,66-33-16,-99 1 16,33-34 15,66-67-15</inkml:trace>
  <inkml:trace contextRef="#ctx0" brushRef="#br0" timeOffset="68868.6912">22093 9260 0,'0'0'0,"99"0"16,-33 0 15,-33-66 0,-99 33-31,33 0 31,-33 33-15,-33 0 0,32 66-1,34-33-15,0 33 16,66 1-16,-33-1 15,66 0 1,1-33-16,98-33 16,-99 33-1,0-33-15,0 0 16,1-33 0,32 33-1</inkml:trace>
  <inkml:trace contextRef="#ctx0" brushRef="#br0" timeOffset="69192.9283">22523 8665 0,'0'0'0,"33"-33"0,66 33 16,-33-33 0,33 66 31,1 0-32,-34 33-15,-33-33 16,-33 33-16,0 1 15,0-1-15,0 0 16,-33 33-16,0-33 16,-34 0-16,-32 34 15,0-34-15</inkml:trace>
  <inkml:trace contextRef="#ctx0" brushRef="#br0" timeOffset="69333.3498">22986 9690 0,'0'0'0,"-133"33"0,200-33 47</inkml:trace>
  <inkml:trace contextRef="#ctx0" brushRef="#br0" timeOffset="76150.8474">4763 2414 0,'0'33'62,"99"34"-46,-99-1-16,66 0 15,-66 0-15,-33 33 16,33 0-16,-33-32 16,-33 32-16,33-66 15,33 0 1,66 0 0,33-66 30,0 33-46,66 0 16,-98 0 0,-1 0-1,66 0 1,-66 33 0,0-66 15,0 33 0</inkml:trace>
  <inkml:trace contextRef="#ctx0" brushRef="#br0" timeOffset="77284.1339">4928 2679 0,'0'0'0,"66"0"109,33 0-93,-66 0 0,67 0-16,-34 0 31,0 0 0,-33 0 16</inkml:trace>
  <inkml:trace contextRef="#ctx0" brushRef="#br0" timeOffset="77601.1532">4763 2315 0,'99'0'31,"-33"0"-31,33 0 16,66 0-1,-65 0 1,-34 0 0,33 0 15,-33 0 0</inkml:trace>
  <inkml:trace contextRef="#ctx0" brushRef="#br0" timeOffset="89992.8574">6284 2679 0,'-33'-33'31,"-33"0"16,-34 33-31,34 33 0,-33 0-1,33-33 1,0 66-1,0-33 1,33 33 0,-1-33-1,68 0 1,65-33 31,-33 0-32,0-33-15,33 0 16,0 33 0,-65-33 15,-1 66 47,-33 33-78,0-33 16,33 1-16,-33-1 15,0 33 1,33-33-16,-66 33 16,0-33-1,-34 33 1,67-33-16,-66 0 15,-33 0-15,33 1 16,-33-1-16,0-33 16,32 0-1,1-33 1,-66 33-16,66 0 16,0-34 15</inkml:trace>
  <inkml:trace contextRef="#ctx0" brushRef="#br0" timeOffset="90301.5673">6978 2613 0,'0'33'15,"-66"33"1,66-33 0,0 0-16,-33 33 15,33-33-15,-33 33 16,-33-32-16,33 32 15,-66 0 1,66-33 0</inkml:trace>
  <inkml:trace contextRef="#ctx0" brushRef="#br0" timeOffset="90484.0863">6648 2580 0,'33'33'16,"66"0"15,33-66-31</inkml:trace>
  <inkml:trace contextRef="#ctx0" brushRef="#br0" timeOffset="90950.856">7408 2745 0,'0'0'0,"0"99"15,0 0-15,-33-32 16,0-1-16,33-33 15,0 33 1,33-132 31,-66 0-31,66 0-16,-33-34 15,0 1-15,0 33 16,-33-33-16,33 33 15,33-1-15,0 34 16,0-33-16,34 33 16,-1 99 31,-33-33-47,33 34 15,-66-34-15,66 33 16,-66-33-16,33 33 15,-33 0 1,-33-33 0,0-33 15</inkml:trace>
  <inkml:trace contextRef="#ctx0" brushRef="#br0" timeOffset="91175.8546">8268 2183 0,'0'0'0,"0"99"16,0-66-16,33 33 15,0 0-15,-33-33 16,0 34-16,33-1 15,-33 0-15,-33 0 16,33 0-16,-33 0 16</inkml:trace>
  <inkml:trace contextRef="#ctx0" brushRef="#br0" timeOffset="91391.8394">7871 2480 0,'0'0'0,"133"34"16,-1-68-16,-66 34 15,0 0-15,33 0 16,-32 0-16,-1 0 15,0 0-15</inkml:trace>
  <inkml:trace contextRef="#ctx0" brushRef="#br0" timeOffset="97850.4133">17330 11576 0,'0'0'0,"-66"0"93,132 33-61,33 0-32,-32-33 15,65 0-15,-33 33 16,0-33-16,1 0 15,-100 33 79</inkml:trace>
  <inkml:trace contextRef="#ctx0" brushRef="#br0" timeOffset="98460.1934">19149 11476 0,'0'0'0,"-33"0"16,-66 0-1,0 0 1,33 33-1,-1 0-15,1 1 16,-33-1-16,0 0 16,33 33-16,0 0 15,-1-33 1,34 33-16,0 0 16,0-33-16,66 0 15,0 34 1,67-34-1,-1-33 1,-33 0-16,0-33 16,0 0 15,-99-34-15,0 34-1,132 33 32,-66 0-31,67 0-1,-1 0 1,-33 0 0</inkml:trace>
  <inkml:trace contextRef="#ctx0" brushRef="#br0" timeOffset="98793.5679">19513 11708 0,'0'0'0,"-66"0"0,0 33 16,-67 0-1,67 0-15,0 0 16,33 0-16,0 33 15,33-33 1,99 0 0,34-33 15,-34-33-31,-33 0 16,33-66-1,-66 33-15,-66 0 16,-33 33-1,0 66 1,33 0 0</inkml:trace>
  <inkml:trace contextRef="#ctx0" brushRef="#br0" timeOffset="99126.9819">19811 11576 0,'0'0'0,"0"66"31,33-33-31,0 33 16,-33-33-16,0 33 16,33-33-16,0 33 15,-33-33-15,99 34 16,-33-67-1,34 0 17,-34-67-17,0 1 1,-33 0-16,33 0 16,-66 0-16,0 0 15</inkml:trace>
  <inkml:trace contextRef="#ctx0" brushRef="#br0" timeOffset="99609.6815">20803 11741 0,'0'0'0,"66"-33"31,33 33 1,-33 0-32,34-33 15,-100 0 63,0 0-62,-67-34 0,-32 34-1,0 66 17,0 34-17,66-1-15,0-33 16,33 0-16,0 33 15,33 0 1,66-66 0,-33 33-1,0-66 1,33 0 0,-32 0-1</inkml:trace>
  <inkml:trace contextRef="#ctx0" brushRef="#br0" timeOffset="99817.9591">21233 11972 0,'0'0'0,"33"33"0,33 1 32,-66-68-1,33-65-16,-33 0 1,-33 66-16,66-66 16,-66 33-16,66 33 31</inkml:trace>
  <inkml:trace contextRef="#ctx0" brushRef="#br0" timeOffset="100134.1919">21530 11741 0,'0'0'0,"0"99"0,0-33 15,67-132 48,-1 0-48,-33 33-15,66-33 16,-33 132 31,-33-33-47,-66 33 16,33 0-16,-33-33 15,33 33-15,-33 1 31</inkml:trace>
  <inkml:trace contextRef="#ctx0" brushRef="#br0" timeOffset="101401.7359">22291 11708 0,'0'66'16,"33"-33"-1,-66 33 1,33-33-16,-33 0 16,0 33-1,99-132 32,-33 33-31,0-33-16,33 0 31,-32 132 0,-34-33-15,-34 0-16,68 0 15,32-66 17,-33 0-17,33-33 1,0 33-16,0 0 16,0 0-1,-66 99 16,0 0-31,-33-33 16,0 33-16,0-33 16,0 0-1,99-33 17,0-66-17,67 33 1,-34 0-1,0 33 1,-33 33 0,33-66 15,-99 0 0,0 0-15,0-33-1,-66 33 1,0 66 31,0 0-47,33 0 16,0 33-16,0-33 15,0 33-15,99-33 31,33-33-15,0-33 0,-33 0-1,1 33 17,-1 66-1,-66 1-16,0-34 1,-33 0 0,132-66 46,-66-33-62,0-1 16,33 34-1,-33 133 48,0-67-63,-33 0 16,0 33-16,0-33 15,-33 33-15,33-33 16,66-33 15</inkml:trace>
  <inkml:trace contextRef="#ctx0" brushRef="#br0" timeOffset="101625.6854">24309 11609 0,'0'0'0,"0"165"16,0-99-16,33-33 15,-66 33-15,33 0 16,0 1 0,0-1-16,-67 0 15,67-33 1,-33 0-16</inkml:trace>
  <inkml:trace contextRef="#ctx0" brushRef="#br0" timeOffset="101818.0898">23912 11774 0,'0'0'0,"165"33"16,0-33-1,-65 0-15,-1 0 16,33 0-16,-66-33 16,0 33-16,1 0 31</inkml:trace>
  <inkml:trace contextRef="#ctx0" brushRef="#br0" timeOffset="112526.1297">25632 11079 0,'0'0'0,"66"0"16,33-33-1,33 0 1,-33 33-1,-32 0-15,-1 0 16,33 66 0,-66 1-16,0-34 15,-33 33 1,-33 0-16,0 33 16,-66-33-16,-1 34 15,-32-1-15,0-33 16,0 0-16,-1 33 15,34-33 1</inkml:trace>
  <inkml:trace contextRef="#ctx0" brushRef="#br0" timeOffset="112658.7424">25301 12270 0,'0'0'0,"0"66"16,33-33 15,-33-66-31</inkml:trace>
  <inkml:trace contextRef="#ctx0" brushRef="#br0" timeOffset="124576.183">17132 13725 0,'0'0'0,"66"33"62,33-33-46,-33 0-1,0 0-15,34-33 16,32 0 0,-66 33-16,0 0 31</inkml:trace>
  <inkml:trace contextRef="#ctx0" brushRef="#br0" timeOffset="124850.9887">18124 13229 0,'0'0'0,"0"66"15,66-66 1,-33 66-16,33-32 15,-33 32-15,0 33 16,1-66-16,-34 66 16,0-33-16,0 0 15,-34 1 1,34-34-16,0 33 16,34-66-1</inkml:trace>
  <inkml:trace contextRef="#ctx0" brushRef="#br0" timeOffset="125085.0763">18785 13328 0,'0'0'0,"0"100"15,33-67 1,1 33-16,-1 0 15,0 0-15,-33-33 16,0 33-16,0-33 16,0 0-16,0 34 15,0-34-15,-33 0 32</inkml:trace>
  <inkml:trace contextRef="#ctx0" brushRef="#br0" timeOffset="125500.6744">18422 13659 0,'0'0'0,"66"0"31,33 0-31,0 0 16,133-33-1,-166 66-15,33-33 16,-33 0-16,0 33 16,-33 0 15,-66 66-15,33-32-1,33-34 1,34-33-1,32-66 1,-66 66 0,33-67-16,-33 34 15,-33-33 1,0 33-16,-66-33 16,0 66-1,-33 0 1,99 33-16</inkml:trace>
  <inkml:trace contextRef="#ctx0" brushRef="#br0" timeOffset="125818.9836">19612 13560 0,'0'0'0,"0"66"15,0 0-15,0-33 16,0 0-16,0 0 16,33 0-16,33 1 31,-32-34-15,65-67-1,-66 34 1,0 0-16,0-33 15,-33 0-15,0 33 16</inkml:trace>
  <inkml:trace contextRef="#ctx0" brushRef="#br0" timeOffset="126124.8934">20174 13494 0,'0'0'0,"0"33"0,34 0 32,65 33-17,-66 0 1,33-33-16,-33 33 15,-33-33 1,-66 34 0,33-34-1,-66 0 1,-1-66 0,1 0-1,66 33 1</inkml:trace>
  <inkml:trace contextRef="#ctx0" brushRef="#br0" timeOffset="126750.8709">20571 13593 0,'0'0'0,"67"33"32,-1 33-1,-33 0-15,-66-33-1,66-99 32,-66 0-31,66 0-16,-33-33 15,33 33 1,33 33-16,-33-34 16,33 100-1,-33 1 1,33-1-1,-33 33-15,1-33 16,-34 33-16,66-33 16,-66 0-16,0 33 15,99-132 48,-66 0-63,33 33 15,-33 0-15,0 99 47,-33-33-47,33 33 16,-66-33 0,33 0-16,33 0 15,0-33 1</inkml:trace>
  <inkml:trace contextRef="#ctx0" brushRef="#br0" timeOffset="127251.0568">22060 13395 0,'0'0'0,"-67"33"15,1 33 1,33-33 0,-33 33-1,66-33 1,66-33 15,33-33-15,1 0-1,-67 0 1,-33 66 15,0 33 1,0-33-32,33 0 15,-33 0-15,33 33 16,-33 1-16,-33-34 15,33 33-15,-33 0 16,0-33-16,-33 0 16,32 33-16,-65-66 15,33 33-15,0-33 16,-33 0 0,-34 0-16,1 0 15,33 0-15,33-33 16</inkml:trace>
  <inkml:trace contextRef="#ctx0" brushRef="#br0" timeOffset="127893.0601">22688 13031 0,'0'0'0,"66"-33"15,0 0 16,67 99 1,-67-33-32,0 33 15,-33-33 1,-33 33 0,0-33-16,0 0 15,0 0-15,0 34 16,-33-1-16,-33 0 15</inkml:trace>
  <inkml:trace contextRef="#ctx0" brushRef="#br0" timeOffset="128042.7063">22920 13891 0,'0'0'0,"-67"0"0,67 33 31,166 0 1</inkml:trace>
  <inkml:trace contextRef="#ctx0" brushRef="#br0" timeOffset="149303.0233">17463 15346 0,'0'0'0,"66"33"47,0-33-31,33 33-1,-33-33-15,33 0 16,-32 0 0</inkml:trace>
  <inkml:trace contextRef="#ctx0" brushRef="#br0" timeOffset="149785.1243">18389 15180 0,'0'0'0,"0"34"16,-34 65-1,68-66 1,-34 33-16,33 0 15,-33 0 1,-33-33-16,66 0 16,-66 34-16,33-34 15,0 33 1,0-33 0,66-33-1,33 0 16,-33-33-31,66-33 16,-66-1 0,-32 1-1,32-33-15,-66 0 16,0 33-16,0-33 16,-66 32-16,32 1 15,-32 66 1,-33 33-1,99 0-15,-33 34 16,0-1-16</inkml:trace>
  <inkml:trace contextRef="#ctx0" brushRef="#br0" timeOffset="150101.8811">19414 15379 0,'0'0'0,"66"66"15,-33-33 1,0 0-1,0 33 1,-33 0 0,-33-32-16,66 32 15,-33-33-15,-33 0 16,33 0 0,0 33-1</inkml:trace>
  <inkml:trace contextRef="#ctx0" brushRef="#br0" timeOffset="150243.0581">19645 15114 0,'0'0'0,"0"33"0,0 0 15,66 1-15,-32 65 16</inkml:trace>
  <inkml:trace contextRef="#ctx0" brushRef="#br0" timeOffset="150667.9283">20009 15577 0,'0'0'0,"99"0"15,-33 0 1,1 0-16,-1 0 15,0-33-15,0 33 16,33-33 15,-132 0-31,33-33 32,-66 33-17,33-33-15,-66 33 16,0 33 15,65 66-15,1 0-1,33 0-15,-66 0 16,66 0-16,33 1 16,0-34-16,0 0 15,34 33 1,32-66-1,-33 33-15,66-66 16,-66 33 0</inkml:trace>
  <inkml:trace contextRef="#ctx0" brushRef="#br0" timeOffset="150927.2793">21365 15114 0,'0'0'0,"0"66"16,33 1-16,-66-34 16,33 33-16,33-33 15,-33 33-15,-33 0 16,33-33-16,0 33 15,0 1-15,-33-34 16,-33 33-16,66-33 16</inkml:trace>
  <inkml:trace contextRef="#ctx0" brushRef="#br0" timeOffset="151126.1022">20803 15280 0,'165'99'31,"-32"-99"-15,98 33-16,-66 0 15,-65-66-15,32 33 16</inkml:trace>
  <inkml:trace contextRef="#ctx0" brushRef="#br0" timeOffset="164234.3259">16536 1158 0,'0'0'0,"67"-34"63,-1 34-63,0 0 15,33 0-15,66 34 32,-131-1-32,-1 33 15,0-33-15,-33 33 16,-33 0 0,0 0-16,-34 34 15,-32-34-15,33 0 16,0-33-16,132-66 47,0 33-16,0 33-15,0 0-1,-32 33-15,-1-33 16,-33 33-16,0-33 15,33 0-15,-33 34 16,-66-34-16,32 0 16,-98 33 15,66-66-31,-66-33 16,33 33-16,32-33 15,34 33-15</inkml:trace>
  <inkml:trace contextRef="#ctx0" brushRef="#br0" timeOffset="164701.9167">18951 1389 0,'0'0'0,"-66"33"16,-1-33 15,1 33-15,33 0-1,0 33 1,0 1-16,0-34 16,33 33-16,-33-33 15,66 33-15,-33-33 16,99-33 15,0 0 0,-32 0-31,-1-33 16,0 33-16</inkml:trace>
  <inkml:trace contextRef="#ctx0" brushRef="#br0" timeOffset="165059.3843">19315 1521 0,'0'0'0,"-100"0"32,34 33-1,33 1-16,33-1-15,-33 0 16,66 33 0,33-66 15,-33-66 0,0 0-15,-33 32-16,-33-32 15,66 33 1,34 33 0,-1 0-1</inkml:trace>
  <inkml:trace contextRef="#ctx0" brushRef="#br0" timeOffset="165126.691">19315 1521 0,'0'0'0</inkml:trace>
  <inkml:trace contextRef="#ctx0" brushRef="#br0" timeOffset="165368.1195">19480 1521 0,'0'0'0,"0"33"31,66 34-15,-66-1-16,66-132 47,-33-1-47,33 34 15,-32-33-15,-1 33 16,0 66 31,0 0-47,-33 33 15,0 1 1,0-34-16,33 33 16</inkml:trace>
  <inkml:trace contextRef="#ctx0" brushRef="#br0" timeOffset="165602.1605">20108 1257 0,'0'0'0,"-33"33"16,99 33-1,-33-33-15,-33 33 16,0-33-16,0 33 16,0-32-16,34 32 15,-34-33-15,0 33 32</inkml:trace>
  <inkml:trace contextRef="#ctx0" brushRef="#br0" timeOffset="165792.9721">20108 1521 0,'0'0'0,"0"33"31,66-33-16,34 34 1,-67-1 0</inkml:trace>
  <inkml:trace contextRef="#ctx0" brushRef="#br0" timeOffset="166802.6163">17496 1654 0,'0'0'0,"-199"0"16,34 0-16,66 0 15,132 33 16,165 0-31,67-33 16,65 33-16,67-33 16,-33 0-1,0 0-15,-100-33 16,-98 33-16,-100 0 16,-165 33 15,33-33-16,-133 0-15,-65 0 16,-100 33-16,-33-33 16,33 33-16,100-33 15,131 33 1,67-33-16,165 0 16,34 0-1,131-33-15,100 0 16,99 0-16,-33-33 15,-33 0-15,-66 33 16,-166-1-16,0 34 16,-99-33-16,-231 100 15,33-34 1,-199 33 0,-99 33-16,-66-33 15,-33 0-15,0-66 16,132 0-16,132 0 15,298-33 1,166 0 0,98-33-1,100 0-15,99 0 0,67-34 16,-34 34 0,-99 33-16,-133 0 15,-197 33-15,-200 33 31,-65 0-31,-100 0 16,-32 34-16,-1-34 31</inkml:trace>
  <inkml:trace contextRef="#ctx0" brushRef="#br0" timeOffset="168592.9577">529 8864 0,'33'-34'47,"100"1"-32,-34 33 1,-33 0-16,0 0 16,0 67-1,-66-1 1,66-33-16,-99 33 16,0 0-16,0 0 15,33-33-15,-33 0 16,66-66 31,0 66-32,66 0 1,-32 34 0,-34-34-16,0 0 15,-33 0 1,-66 33 15,-67-66 0,34-33-31,0 33 16,66 0-16,-33 33 16</inkml:trace>
  <inkml:trace contextRef="#ctx0" brushRef="#br0" timeOffset="169000.9939">2381 8963 0,'0'0'0,"0"33"31,-66 33-15,66 0-16,0-33 15,33 33-15,-33 0 16,0-32-16,33-1 16,66 0-1,-32-33 1,-1-33 31</inkml:trace>
  <inkml:trace contextRef="#ctx0" brushRef="#br0" timeOffset="169384.7839">2811 9062 0,'0'0'0,"-66"33"16,33 0 31,66 33-31,-33-33-1,66 0-15,0 0 31,0-66 1,-99 0-17,-33 0 17,99 33 14</inkml:trace>
  <inkml:trace contextRef="#ctx0" brushRef="#br0" timeOffset="169709.9476">3208 9029 0,'0'0'0,"-33"33"15,99 33-15,-66-33 16,66 0-1,0-33 17,-66-33-17,34 0 1,-1-33-16,0 33 16,0 0-16,33 0 31,-99 99-16,66 0 1,0-33-16,33 0 16,-66 0-16,33 33 15,-33 1 17</inkml:trace>
  <inkml:trace contextRef="#ctx0" brushRef="#br0" timeOffset="169959.937">3870 8797 0,'0'0'0,"66"33"31,0 67-16,-33-34 1,0-33 0,-33 33-1,33-33-15,-33 33 16,33-33-16,-33 0 16</inkml:trace>
  <inkml:trace contextRef="#ctx0" brushRef="#br0" timeOffset="170150.8671">3704 8996 0,'0'0'0,"99"33"31,1-33-15,-34 0-1,33 0-15,-66 0 16</inkml:trace>
  <inkml:trace contextRef="#ctx0" brushRef="#br0" timeOffset="170467.9743">4299 8930 0,'0'0'16,"100"33"-16,-100 33 31,99-33-15,-99 0-16,33 33 15,0-33 16,0-33 48</inkml:trace>
  <inkml:trace contextRef="#ctx0" brushRef="#br0" timeOffset="170818.0305">4432 8731 0,'0'0'0,"66"33"15</inkml:trace>
  <inkml:trace contextRef="#ctx0" brushRef="#br0" timeOffset="171768.6583">4862 9029 0,'0'0'0,"66"99"0,-66-66 16,-33 0-1,66-99 16,0 33-31,-66-66 16,66 33-16,-33 0 16,33-1-1,0 34-15,33 133 47,-33-34-31,-33-33-16,33 33 15,-33-33-15,33 33 16,-33-33-16,67-99 47,-100 33-31,66 0-1,33 0 1,0 0-1,0 0-15,33 33 16,0-33 0,-32 33-16,-1 0 15,-165-67 32,-1 34-31,34 33-1,33 33 48,99 34-47,-33-34-16,-33 33 15,33-33-15,-33 0 16,33 0-16,-33 0 15,67 33 1,-1-99 31,-66-66-31,66 66-16,-33-66 15,0 66-15,66 0 16,-33 33-1,1 33 17,-34 66-17,-33-66 1,33 33-16,-33-33 16,33 0-16</inkml:trace>
  <inkml:trace contextRef="#ctx0" brushRef="#br0" timeOffset="172001.8111">6515 8533 0,'0'0'0,"-33"66"15,33 0 1,0 0 0,33-33-16,-33 33 15,33-32 1,-33 65-16,0-33 16,0 0-16,34 0 15,-1 66 1,0-98-16</inkml:trace>
  <inkml:trace contextRef="#ctx0" brushRef="#br0" timeOffset="172184.8353">6152 8963 0,'0'0'0,"99"-33"15,-33 33-15,0 0 16,66 0-16,-32-33 16,-1 0-1</inkml:trace>
  <inkml:trace contextRef="#ctx0" brushRef="#br0" timeOffset="172409.9559">6978 8864 0,'0'0'0,"0"66"15,0-33-15,67 0 16,32 33 0,0-33-1,-66 0 1,-33 66 0,0-66-1,-33 34-15,33-34 16,-33 0-16,0 0 15,-66 33 1,-1-66-16</inkml:trace>
  <inkml:trace contextRef="#ctx0" brushRef="#br0" timeOffset="175801.5409">17198 17496 0,'0'0'0,"66"0"16,0-33-1,33 33-15,1 0 16,-1-34-16,-33 34 15,33 0 1,-33 0-16,-33 0 31</inkml:trace>
  <inkml:trace contextRef="#ctx0" brushRef="#br0" timeOffset="176226.7103">18587 17033 0,'0'0'0,"-33"0"32,-66 33-1,33 0-15,-1 33-16,34 0 15,0 0-15,33 0 16,0-33-16,33 34 15,0-34-15,34 33 16,32-33 0,-33-33-16,33 0 31,0-33-15,1 0-1</inkml:trace>
  <inkml:trace contextRef="#ctx0" brushRef="#br0" timeOffset="176468.0801">19182 16966 0,'0'67'16,"66"-1"-1,-66 0 1,67-33-16,-34 33 16,-33 0-16,33 0 15,-33 1 1,33-1-16,-66 0 16,33-33-16</inkml:trace>
  <inkml:trace contextRef="#ctx0" brushRef="#br0" timeOffset="176768.1298">19711 17297 0,'0'0'0,"67"66"0,-100 0 16,-1-32-16,1-1 15,66 33-15,34-33 32,-1-33-17,0-33 1,-33-33 0,0-1-16,-33 1 15,0 33-15,-66-33 16,33 99-1</inkml:trace>
  <inkml:trace contextRef="#ctx0" brushRef="#br0" timeOffset="177001.7369">20307 17165 0,'0'0'0,"33"66"16,-33 0 0,66 0-1,-66 0 1,33 1-16,0-1 16,-33-33-16,0 33 15,0-33-15,-33 0 16</inkml:trace>
  <inkml:trace contextRef="#ctx0" brushRef="#br0" timeOffset="177218.0562">19844 17396 0,'66'67'16,"66"-34"-16,-66-33 16,34 33-16,-34-33 15,33 0 1,-33 0-16,66 0 16,-99 0-16</inkml:trace>
  <inkml:trace contextRef="#ctx0" brushRef="#br0" timeOffset="177618.8325">20836 17165 0,'0'0'0,"33"33"16,33 33-16,-33-33 15,0 33-15,-33 0 16,33 1-16,-33-1 16,0-33-1,33 33-15,-66 0 0,100-99 63,-1-33-63,-33 33 15,33 0-15,-33 66 47,0 33-31,0-33-16,-33 33 16,33 0-1</inkml:trace>
  <inkml:trace contextRef="#ctx0" brushRef="#br0" timeOffset="177834.173">21497 17661 0,'0'0'0,"33"66"0,1-33 16,-1-99 47</inkml:trace>
  <inkml:trace contextRef="#ctx0" brushRef="#br0" timeOffset="178151.7176">21795 17463 0,'0'0'0,"0"132"16,0-33-16,0-33 15,-33-33-15,132-99 47,-66 33-47,33-33 16,-33 0-1,1 33-15,32 99 47,-33 0-47,-33-33 16,33 0-16,0 33 15,-33-33 1</inkml:trace>
  <inkml:trace contextRef="#ctx0" brushRef="#br0" timeOffset="178559.875">22457 17529 0,'0'0'0,"0"33"0,-67 66 16,1-33 15,33-33-31,66 0 16,66 0 15,-32-33-16,32 0 1,-33 33 0,-33 34-1,-33-34-15,0 0 16,0 33 0,0-33-16,-33 33 15,0-33-15,-99 66 16,65-66-1,-32 0-15,-33-33 16,66 34-16,-67-34 16,-32 0-1</inkml:trace>
  <inkml:trace contextRef="#ctx0" brushRef="#br0" timeOffset="182226.9503">25896 8467 0,'0'0'0,"132"33"203,-65 0-187,-1-33-1,33 0-15,-33-33 16,33 33 0,-99-33 31,0 0-32</inkml:trace>
  <inkml:trace contextRef="#ctx0" brushRef="#br0" timeOffset="182768.1928">27517 8136 0,'0'0'0,"-100"0"16,34-33 62,-33 0-62,0 33-16,-33 33 15,65 0 1,34 0-1,0 0-15,0 0 16,0 33-16,66 0 16,-33-32-16,33 32 15,33-33-15,-32 0 16,65 33 0,-33-33-1,33 0 1,0 0-1</inkml:trace>
  <inkml:trace contextRef="#ctx0" brushRef="#br0" timeOffset="183118.1513">27814 8334 0,'0'0'0,"-99"0"16,66 67-1,-33 32 1,33-33 0,66-33-1,33-33 1,33-33-1,-33 33 1,1-66 0,-67-33 15,-100 99-15,34 0-1,33 0 1</inkml:trace>
  <inkml:trace contextRef="#ctx0" brushRef="#br0" timeOffset="183509.9779">28211 8334 0,'0'67'31,"66"-1"-15,-33-33-16,-33 0 16,0 0-1,0 0-15,-33 33 16,99-66 31,-32-66-32,32 33-15,33 0 16,-99 66 47,0 0-63,33 0 15,-33 66 1,33-99-1</inkml:trace>
  <inkml:trace contextRef="#ctx0" brushRef="#br0" timeOffset="183884.7082">29501 7938 0,'0'0'0,"-165"-34"0,65 101 31,1-34-15,66 33-16,0-33 15,33 0-15,0 33 16,0-33-16,0 0 16,33 33-1,-33-33-15,0 34 16,33-1 0,-33 0-1,-33-33-15,0 33 16</inkml:trace>
  <inkml:trace contextRef="#ctx0" brushRef="#br0" timeOffset="184117.8003">28840 8268 0,'0'0'0,"132"33"15,33 0 1,-99-33 0,1 33-16,-1-33 15,0 0 1</inkml:trace>
  <inkml:trace contextRef="#ctx0" brushRef="#br0" timeOffset="184467.8963">29865 8004 0,'0'0'0,"33"66"32,-33-33-17,0 33 1,0-33-16,0 0 15,0 33-15,-33-33 16,33 67-16,-66-67 16,66 33-1,33-33 1,-66 33 0</inkml:trace>
  <inkml:trace contextRef="#ctx0" brushRef="#br0" timeOffset="184785.1699">30262 8334 0,'0'0'0,"66"33"47,-33 34-31,-33-34-1,0 33 1,-33-33-1,33 0 1</inkml:trace>
  <inkml:trace contextRef="#ctx0" brushRef="#br0" timeOffset="184934.9048">30361 8169 0,'0'0'0,"66"33"16,33-33-1,34 0-15</inkml:trace>
  <inkml:trace contextRef="#ctx0" brushRef="#br0" timeOffset="185210.0687">30989 8136 0,'0'0'0,"-66"-33"0,0 66 16,33 0 15,0 0-15,0 33 0,33 33-1,0-32 1,0-34-1,33 33 1,0-33 0,0 33-1,0-66 17</inkml:trace>
  <inkml:trace contextRef="#ctx0" brushRef="#br0" timeOffset="185484.9741">31386 8169 0,'-33'66'31,"33"-33"-31,33 0 16,-33 33-16,0-32 16,0-1-16,0 33 15,-33-33 1,66 0-16,-66 33 16,0-33-16,0 0 15,33 0-15</inkml:trace>
  <inkml:trace contextRef="#ctx0" brushRef="#br0" timeOffset="185676.7539">31254 8235 0,'0'0'0,"132"0"31,-66 33-15,0-33-16,1-33 31</inkml:trace>
  <inkml:trace contextRef="#ctx0" brushRef="#br0" timeOffset="185959.8829">32015 8202 0,'0'0'0,"-33"66"0,-34 0 15,1 1-15,66-34 16,33 0-16,-33 33 16,33-33-16,34 0 15,-1 33 1,-33 0 0,0-33-16,0 0 15,-33 0-15,0 34 16,-99-34-1,-1 33 1,1-33 0,33-33-16,-33 0 15,33 0-15,-67 0 16,1 0 0</inkml:trace>
  <inkml:trace contextRef="#ctx0" brushRef="#br0" timeOffset="189927.0022">22027 926 0,'0'0'16,"0"33"15,0 0-15,0 33-16,-34-33 15,1 34-15,33-1 16,-33 0-16,-33 0 15,33-33-15,33 0 16,-66 0 0</inkml:trace>
  <inkml:trace contextRef="#ctx0" brushRef="#br0" timeOffset="190144.0362">21927 761 0,'0'66'16,"66"-33"-1,1 0 1,-1 33-16,-33-33 16,66 0-16,-66 0 15,0 33-15,33-32 16,-66 32-16,0-33 15,33 33-15</inkml:trace>
  <inkml:trace contextRef="#ctx0" brushRef="#br0" timeOffset="190350.8833">21993 1257 0,'0'0'0,"67"0"16,32 0-1,33-33 1,-66 33 0,0 0-16,1 0 15</inkml:trace>
  <inkml:trace contextRef="#ctx0" brushRef="#br0" timeOffset="190760.4609">22721 992 0,'0'0'0,"0"99"16,33-66-1,-33 1-15,0 32 16,33-33 0,33-66 46,-33-33-62,1 32 16,32-32-16,0 33 15,0 33-15,-33 33 47,0 67-31,-33-34 0,0-33-16,0 0 15,0 33-15,0-33 16</inkml:trace>
  <inkml:trace contextRef="#ctx0" brushRef="#br0" timeOffset="191052.0687">23647 992 0,'0'0'0,"0"33"31,0 33-15,33-33 0,-66 1-16,33 32 15,0-33-15,-33 33 16,0-33-16,0 0 15,0 33-15,0 0 16,0-66 0</inkml:trace>
  <inkml:trace contextRef="#ctx0" brushRef="#br0" timeOffset="191276.4175">23250 926 0,'0'0'0,"66"66"16,-33-33-1,67 33 1,-34-33-16,33 1 31</inkml:trace>
  <inkml:trace contextRef="#ctx0" brushRef="#br0" timeOffset="192034.9857">25135 761 0,'0'0'0,"33"99"78,-66-33-78,66-33 16,-66 33-16,33 0 15,-33-33-15,33 1 31,66-68 1,-32 1-17,32 0-15,33 0 16,-99 66 15,66 33-15,-33-32-1,0-1 1,33-33 47,-66-33-63,33-34 15,1 1-15,32 0 16,-33 33-16,0-33 15,33 66 1</inkml:trace>
  <inkml:trace contextRef="#ctx0" brushRef="#br0" timeOffset="192404.6452">26227 959 0,'0'0'0,"-66"33"47,0 33-31,-1-33-1,1 0-15,33 34 16,99-100 15,67-34-15,-34 34-1,-33 0 1,-66 66 15,0 0-15,0 34-1</inkml:trace>
  <inkml:trace contextRef="#ctx0" brushRef="#br0" timeOffset="192660.0277">26888 794 0,'0'0'0,"-33"66"31,0 0-15,33-33-16,0 0 16,-33 33-16,0 0 15,0 1 1,33-1-16,-66-33 15,33 33 1</inkml:trace>
  <inkml:trace contextRef="#ctx0" brushRef="#br0" timeOffset="192860.0509">26425 1025 0,'0'0'0,"66"-33"16,67 66 15,-34-33-31,-33 0 16,33 0-16,1 0 15</inkml:trace>
  <inkml:trace contextRef="#ctx0" brushRef="#br0" timeOffset="193519.9309">27186 1058 0,'66'33'31,"33"-33"-16,-33 0-15,34 0 16,-34-33 15,-33 0-15,-99 0 15,33-33-15,-33 66-16,-1 0 15,-32 66 1,33-33 0,33 0-16,0 33 15,-33 1 1,99-34 0,33-33-1,0 0 1,99 0-1,1-33 1,-100 66 15,-33 33-15,-33-33-16,-33 0 16,33 33-1,33-132 32,-33 0-31,33-33-1,0-1-15,33 1 16,34 66-16,-34 0 16,0 0-1,33 66 1,-66 0-1</inkml:trace>
  <inkml:trace contextRef="#ctx0" brushRef="#br0" timeOffset="193843.6777">28410 661 0,'0'0'0,"132"34"63,-66-1-63,33-33 15,1 66 1,-67 0 15,0-33-31,-66 0 16,33 33-16,-67 0 16,34 0-16</inkml:trace>
  <inkml:trace contextRef="#ctx0" brushRef="#br0" timeOffset="193976.1485">28807 1488 0,'0'0'0,"-67"33"0,-164-33 31</inkml:trace>
  <inkml:trace contextRef="#ctx0" brushRef="#br0" timeOffset="197318.9624">21894 1654 0,'0'0'0,"-66"33"16,0-33 15,-66 99-15,32-66-16,-32 33 15,-33 0-15,-1 0 16,34 1-16,-99 32 15,-1 0-15,1 33 16,-100 1-16,66-1 16,-65 33-16,32-32 15,0 32 1,1-33-16,-1 34 16,-33-34-16,-66 33 15,-66 1-15,33-34 16,67 0-16,-34 34 15,99-67-15,-66 66 16,34-33-16,-1 1 16,33 32-16,0-33 15,1 1 1,32-34-16,34 33 16,-1-33-16,1 1 15,32 32-15,1-33 16,-1 0-16,1 34 15,0-34-15,32 0 16,1 0-16,66 1 16,-34-34-16,34 0 15,0-33 1,-33 66 0,98-66-16,34 0 15,-66 0 1,0 0 218,0-33-218,0 33-1,0 1 1,33 32 15,-33-33-31,32 33 16,-65-33 0,33 66-1,0-66 1,33 33-16,0-33 15,-33 1 1,33 32 15,-34-66 32,1 33-16,66 0 0,-66 33-16,33 0 47,-33-33-16,33 0-46,33 33-16,0-32 16,0 65-1,0-33 1,-33 0-16,0 0 16,0 0-16,33 0 15,-33 34-15,-1-1 16,-32 33-16,0-33 15,66-32-15,0 32 16,-33-33-16,33 0 16,0 0-16,33-33 15,-33 0 1,33 0 0,-33 0-1,0 34 1,-33-1-1,33 0 1,-33-33 0,33 33-1,-33-33-15,0 33 16,33-33 0,-33 34-1,-33-1-15,0 0 16,-1 33-1,67-66-15,-33 33 16,0 0 15,-33-32-31,33 32 16,0 0 0,0-33-16,-33 33 15,0-33-15,0 33 16,32 0-1,-32-33-15,33-66 141,-33-33-110,33 0-15,0 0-16,-33-33 16,33 0-16,-33-1 15,66 1-15,-33 33 16,33 33-16,33 0 15,-33 132 48,99-33-63,-66 66 16,33 1-16,-33-1 15,66 0-15,-33-32 16,1-1-16,32-33 15,-33 0-15,33-33 16,-33-33-16,34 0 16,-34-33-1,33 0 1,33-66-16,34 33 16,-67 33-16,-33-1 15,0 1-15,0 0 16,0 33-1</inkml:trace>
  <inkml:trace contextRef="#ctx0" brushRef="#br0" timeOffset="198746.9959">132 10848 0,'0'0'0,"-99"66"16,165-99 30,0 33-30,34 33-16,-34-66 16,66 33-1,-66 0-15,0 0 16,34 0-16,-34 0 16,0 0-1,-33 0 1</inkml:trace>
  <inkml:trace contextRef="#ctx0" brushRef="#br0" timeOffset="199185.1543">1124 10583 0,'0'0'0,"67"66"31,-34-32-31,33 32 16,-66 0-16,66 0 15,-66 0 1,33 0-16,-33 0 16,33-32-16,0 32 15,-33-33-15,33 0 16,33 0-1,1-33 1,-1-33 0,0 0-1,-33-33 1,33-1-16,-33-32 16,-33 33-16,-66 0 15,0 0-15,-33 0 16,-67 33-16,34 33 15,66 0-15,0 33 16,66 0 0,33 33-1</inkml:trace>
  <inkml:trace contextRef="#ctx0" brushRef="#br0" timeOffset="199585.1699">2183 10947 0,'66'0'47,"33"-33"-31,-33 33-16,67-33 15,-100 0 16,-99 0 1,-1 0-32,1 33 15,0 0 1,0 0 0,-33 33-1,132 132 16,0-99-31,33-33 16,-66 34-16,132-34 31,-32 0-15,-1-33-16,-66 0 16</inkml:trace>
  <inkml:trace contextRef="#ctx0" brushRef="#br0" timeOffset="200652.4569">2910 10716 0,'0'0'0,"0"33"0,33 33 16,1-33-1,-68 33-15,134-66 16,-34 66-1,0 0 1,-99-33-16,66 1 16,-33 65 15,-99-66-31,33 0 31,-34-66-15,133 0-1,1-33 1,98-1 0,-33 34-1,-33 0-15,0 0 16,34 0-16,32 0 16,-33 0-1,-33 0 1,-66 0 15,-33 0-15,-66 0 15,-33 33-15,66 33-1,-34 33 1,67-33-16,0 33 15,33 0 1,66-33 0,0-33-1,1-33-15,-1 33 16,33-66-16,0 66 16,-33 0-16,0 0 15,1 0 1,-67 66-1,33-33 1,0 34 0,-33-134 31,-33 1-32,0 0-15,33 0 16,0 0-16,0 0 15,33-1-15,0 1 16,0 33-16,33 0 16,66-33-1,-33 33-15,-32 33 16,32-33-16,-99 99 47,-33 0-32,66-33 1,-33 33-16,0-33 16,66 34-16,-66-34 15,33 33 1,0 0-16,33-33 16,-33 33-16,0-33 15,1 0-15,-34 0 16</inkml:trace>
  <inkml:trace contextRef="#ctx0" brushRef="#br0" timeOffset="201094.0155">4167 10749 0,'0'0'0,"132"33"47,-32-66-47,-1 33 16,0-33-16,67 0 15,-100-1 1,66-32-16,-66 33 16,-33 0-16,0 66 46,0 33-30,0-33-16,67 34 31,-34-67-31,66 33 16,-33-33-16,-33 33 16,34 0-1,-100 0-15,33 33 16,-33-33-16,0 33 15,-33-33-15,0 0 16,-1 34 0,-32-67-16,-66 33 15,0 0 1,-1-33-16,1 33 16,33 0-16</inkml:trace>
  <inkml:trace contextRef="#ctx0" brushRef="#br0" timeOffset="245251.605">17793 10616 0,'0'0'0,"66"0"110,1-33-64,-1 33-30,33 0 0,-33 0-1,-99 33 63,-132 0-46,-1 1-32,34-34 15,0 33-15,32-33 16,67 0-16,-33 0 16,0 0-1,132 0 16,0 0-15,1 0-16,32 0 16,-33 0-16,0 0 15,66 0 1,-165-33 31</inkml:trace>
  <inkml:trace contextRef="#ctx0" brushRef="#br0" timeOffset="248401.6926">695 13097 0,'0'0'0,"-67"0"31,134-33 47,-1 33-78,33 0 16,-33 0-1,33-33 1,-33 33 0</inkml:trace>
  <inkml:trace contextRef="#ctx0" brushRef="#br0" timeOffset="248935.7398">1852 12700 0,'0'0'0,"-33"66"47,0-33-31,33 0-16,-33 33 16,132-32-1,-33-1 1,0 0-16,34-33 15,-1 33 1,-33 0 0,-33 33-1,-33-33 1,-66 33 0,33 0-16,-33-33 31,-67-33-16,34 0-15,0 0 16,-33-33-16,66 0 16,-1 0-16,34 33 15</inkml:trace>
  <inkml:trace contextRef="#ctx0" brushRef="#br0" timeOffset="249219.0079">2580 12799 0,'0'0'0,"33"66"15,-33 1 1,66-1-1,-66 0-15,66-33 16,-66 33-16,33-33 16,-66 33-16,33-33 15,-33 0 1,99 34 0</inkml:trace>
  <inkml:trace contextRef="#ctx0" brushRef="#br0" timeOffset="249393.0146">2381 13031 0,'0'0'0,"-66"0"16,132 0-1,33-33 1,1 33-1</inkml:trace>
  <inkml:trace contextRef="#ctx0" brushRef="#br0" timeOffset="249610.942">3142 13262 0,'0'0'0,"-33"-66"31,33 33-15,0-66-16,0 33 15,0 33 1,66 0 15</inkml:trace>
  <inkml:trace contextRef="#ctx0" brushRef="#br0" timeOffset="249850.9266">3373 13097 0,'0'0'0,"-33"99"0,66-66 16,1 0-1,-1 0-15,0-99 31,33 33-31,-66 0 16,33 0-16,-33-33 16,0 33-16,-99 0 31,66 0 0</inkml:trace>
  <inkml:trace contextRef="#ctx0" brushRef="#br0" timeOffset="250135.0848">3737 13130 0,'0'0'0,"66"66"16,-132-33-1,132-33 1,1-99-1,-1 66 1,0-33-16,-33 0 16,33 33-1,0 132 17,-33-66-32,-66 33 15,33-33-15,0 33 16,33-33-1</inkml:trace>
  <inkml:trace contextRef="#ctx0" brushRef="#br0" timeOffset="250612.3962">4531 12932 0,'0'0'0,"-66"33"0,33 33 15,-33 0 1,33 0-16,33 0 16,66-66-1,33-33 16,-33-33-15,66 33 0,-165 66 15,0 33-15,33 0-16,33-33 15,-33 33-15,0 1 16,-33-34-16,-66 0 15,66 33-15,-33-33 16,-67 0 0,34 0-1,0-33-15,-33-33 16,-67-33 0,133 0-1</inkml:trace>
  <inkml:trace contextRef="#ctx0" brushRef="#br0" timeOffset="251401.9193">6152 12932 0,'0'0'0,"-67"0"16,1 0-1,0 0 1,-33 33 0,33 0-1,33 0 1,-67 33 0,34-33-1,66 0 1,0 0-1,-33 0 1,132 0 15,-32-33 1,65-33-17,-66-33 1,-33 33-1,99 99 79,-99-33-78,34 0 31,-100-99-16,33-33-31,0 33 16,33-33-16,33 65 15,-66-32-15,132 99 47</inkml:trace>
  <inkml:trace contextRef="#ctx0" brushRef="#br0" timeOffset="251994.445">6780 13064 0,'0'0'0,"66"66"0,-66-33 15,-66 0-15,132-33 31,-66-33 1,0 0-32,33-33 15,0 0-15,33 33 16,-33 0-16,1 99 47,-1-33-32,-66 0 1,33 33 0,33-66 15,-33-33-15,66-33-1,66 0-15,-66 33 16,0-1-1,-99 68 17,99-1-17,-66 33-15,0-33 16,-66 0-16,99 33 16,0-33-1,0 0 1</inkml:trace>
  <inkml:trace contextRef="#ctx0" brushRef="#br0" timeOffset="252618.7392">7640 13097 0,'0'0'0,"0"33"0,-33 0 16,33 33-1,66-99 1,-33 0 15,0-33-31,-33 0 16,33 0 0,-33-67-16,0 100 15,66 66 16,0 0-15,-32 34 15,-1-34-15,99-33 0,-66 33-1,0-33 1,-33-33-1,-66 0 48,-33-1-47,-66 34-1,33 34 1,99-1-1,33 33 1,-66-33-16,66 0 16,0 0-16,66 33 31,-33-33-15,33-66 15</inkml:trace>
  <inkml:trace contextRef="#ctx0" brushRef="#br0" timeOffset="252901.4082">8830 12865 0,'0'0'0,"-99"100"15,132-34 1,133-33 15,-67 0-31,-33 33 31,-132-33-31,33 66 16,-33-66 0,33 34-16,0-34 15,-34-33 1,-98 0-1,66 0 1</inkml:trace>
  <inkml:trace contextRef="#ctx0" brushRef="#br0" timeOffset="285318.9312">496 15114 0,'0'0'0,"66"33"94,33-33-94,34 0 16,-67 33-16,33-33 15,0 0-15,-33 34 16,-32-34-1,32-34 48</inkml:trace>
  <inkml:trace contextRef="#ctx0" brushRef="#br0" timeOffset="285794.2915">1720 15048 0,'0'0'0,"0"33"16,66 33 15,-33-33-15,33 1-16,0 32 16,-33 0-1,34-33-15,-67 0 16,33 0-16,0 33 15,-33 0 17,-100-33-1,1 0-31,33 1 16,-33-1-16,33-33 15,-33 0-15,-34 0 16,67 0-16,0-33 15,0 33-15,0-34 16,33 1 0</inkml:trace>
  <inkml:trace contextRef="#ctx0" brushRef="#br0" timeOffset="286010.496">1158 15048 0,'0'0'0,"66"66"47,66-66-31,-66 0-16,33 0 16,-32 0-16,32 33 15,-33-33-15,0 33 16,0-33-16,0 0 15</inkml:trace>
  <inkml:trace contextRef="#ctx0" brushRef="#br0" timeOffset="286377.9032">2150 15214 0,'0'0'0,"-33"66"15,33-33 1,0 66 0,66-66-1,0 33 1,0-66 0,0-33-1,33 0 1,-65-33-1,-34 33-15,0-33 16,-34 0 0,1-1-1,-66 34 1,33 66 15,99 34-15</inkml:trace>
  <inkml:trace contextRef="#ctx0" brushRef="#br0" timeOffset="286677.8325">2811 15379 0,'0'0'0,"33"66"16,-33-33-16,0 0 15,33-132 64,-33 66-79,33-33 15,-33 0-15,33-1 16,133 101 46</inkml:trace>
  <inkml:trace contextRef="#ctx0" brushRef="#br0" timeOffset="287169.1165">3605 15247 0,'0'0'0,"-66"33"16,-33 0 15,66 33-16,-34-33-15,34 0 16,0 33 0,99-33 15,1-33 0,32-33-15,-33 0-1,0-33-15,-33 33 16,-33 0-16,33-33 16,-66 0-1,66-1-15,-66 1 16,0-33-16,0 33 16,-33-33-16,0 66 15,33 0-15,33 66 31,33 0-15,0 66 0,0-33-16</inkml:trace>
  <inkml:trace contextRef="#ctx0" brushRef="#br0" timeOffset="287603.3954">4200 15015 0,'0'0'0,"-66"33"31,33 0-15,-33 33-1,33-33 1,0 34 0,0-34-1,33 0 1,0 33 15,66-66 0,33-33 16,-66 0-15,0 0-17</inkml:trace>
  <inkml:trace contextRef="#ctx0" brushRef="#br0" timeOffset="287943.9522">4134 15280 0,'0'0'16,"0"33"15,33 33-15,-33 0-1,99-132 63,-99 0-78,67 0 16,-1-1 0,0 67 15,-66 34-16,66 32-15,-33-33 16,33 33 0,-66 0-16,0-33 15,33 0 1</inkml:trace>
  <inkml:trace contextRef="#ctx0" brushRef="#br0" timeOffset="288985.9224">4134 15445 0,'66'0'47,"-33"33"-31,33 33-1,-66-33 1,34 0-1,-1-99 48,-33 33-63,33-66 16,0 33-16,66-33 15,0 165 32,-66-33-47,0 0 16,-33 33-1,0 0-15,33-33 16,-33 0-16,34 0 16,-68 0-1</inkml:trace>
  <inkml:trace contextRef="#ctx0" brushRef="#br0" timeOffset="296619.0951">7640 8864 0,'0'0'0,"-99"0"16,32 33 93,200-66 16,-34 33-125,33 0 16,1-34-16,32 34 15,33 0-15,34-33 16,32 33-16,1-33 15,-67 33-15,100-33 16,-33 33 0,-34 0-16,34-33 15,-67 33-15,1 0 16,-34 0-16,34 0 16,-67 0-16,-66 0 15,33 0-15,-33 0 16,0 33-1,1-33 32,-134-66 16,1 33-48,0 0-15,-66-33 16,-33 33 0,-34-33-16,-32-1 15,32 34-15,100 33 16,33 0-16,132 33 62,33 1-46,0-1 0,34 0-16,-1-33 15,0 33-15,34-33 16,-1 0-16,-33 66 16,1-66-16,-34 33 15,-33 33-15,-33-33 16,-33 0-16,33 33 15,-66 34-15,0-1 16,-66 0 0,-1 0-16,34-66 15,0 33-15,-33 1 16,33-100 0,33 33 15</inkml:trace>
  <inkml:trace contextRef="#ctx0" brushRef="#br0" timeOffset="297743.9919">11972 8202 0,'0'0'0,"33"33"31,-33 33-16,34 0-15,32 1 16,-66-1 0,0 0-16,33-33 15,-33 33-15,66-99 47,-33-33-31,33 0-16,-33 33 15,0 99 17,33-33-17,-33 66 1,34-66-16,-67 0 16,66 0-1,-33-99 16,-33 0-15,33 0-16,-66-33 16,33-34-1,0 67-15,-33 0 16,0 0-16,33 33 16,-33-33-1,33 0 1,33 33-1,66 66 64,-66 0-79,33 66 15,0-66 1,-33 33-16,34 0 15,-34 0-15,-33 1 16,33-1-16,-33-33 16,33 0-1,33-33 1,-33-33 0,-33 0-1,66-33-15,-66 32 16,66 101 31,-33-1-32,0-33 1,0 33 0</inkml:trace>
  <inkml:trace contextRef="#ctx0" brushRef="#br0" timeOffset="298412.0006">13428 8301 0,'0'0'0,"66"66"15,0 1 1,-33-1-1,-66-132 48,0 33-63,33-67 16,-66 67-16,33-66 15,33 66-15,33 0 16,66 33 15,0 0-15,-33 0-1,-33 33 32,-66 33-31,0-33-1,-33 33-15,33-33 16,33 34 0,0-34-16,0 33 15,66 0 1,0-33 0,33-66-1,-32 33 1,-1-33-1</inkml:trace>
  <inkml:trace contextRef="#ctx0" brushRef="#br0" timeOffset="298777.9288">14056 8070 0,'0'0'0,"0"33"0,33 0 15,0 33-15,33-33 16,-66 33-16,0 0 16,33-32-16,0 32 15,-33-33-15,67 0 31,-34-66-15,-33 0 0,99-33-1,-33 132 17,0 0-17,-66-33 1,33 33-16,-66 0 15,33-33-15,0 33 16</inkml:trace>
  <inkml:trace contextRef="#ctx0" brushRef="#br0" timeOffset="299202.4138">14056 9128 0,'-99'0'16,"33"33"-1,-1 0 1,34 66-1,0-65-15,66 32 16,-33-33 0,33 0-16,34 0 15,-1-33 1,-33 0 0,33-33-16,0 0 15,-33-33-15,33 33 16,-66-34-16,-33 1 15,0 33-15,-33 0 16,33 33 15,-33 33-15,33 33-16</inkml:trace>
  <inkml:trace contextRef="#ctx0" brushRef="#br0" timeOffset="299919.3739">14321 9194 0,'0'0'0,"0"33"16,33 33-16,-33 1 15,33-1 1,0-132 46,0-1-62,0 1 16,0 33-16,33-33 16,-99 132 15,99-33-16,-66 0-15,66 34 32,-66-34-32,0 0 15,33 33 1,67-99 46,-34-33-30,0 66-17,0-33 1,-66-34 31,0 34-32,-66-33 1,0 66 15,33 66 1,33-33-32,0 0 15,0 34-15,66-34 16,0 0 15,-33-33-15</inkml:trace>
  <inkml:trace contextRef="#ctx0" brushRef="#br0" timeOffset="300202.4399">15147 9227 0,'0'0'0,"67"33"31,-1 0-15,0 1-1,0-1 1,-33 33 0,-33 0-1,33-33 1,-66 33-1,0-33 1,-66 0 31</inkml:trace>
  <inkml:trace contextRef="#ctx0" brushRef="#br0" timeOffset="300469.1406">15313 8764 0,'33'33'15,"66"0"1,0 34-1,0-67 1,-32 33 0,32 33-1,-66-33-15,33 33 16,-66 0-16,66 33 16</inkml:trace>
  <inkml:trace contextRef="#ctx0" brushRef="#br0" timeOffset="300594.8313">16173 9790 0,'0'66'16,"-66"-331"-16,132 464 0,0-100 15</inkml:trace>
  <inkml:trace contextRef="#ctx0" brushRef="#br0" timeOffset="317652.9257">463 16933 0,'99'0'47,"34"0"-32,-34-33-15,-33 33 16,33 0-16,0-33 15,-33 33-15,1 0 16</inkml:trace>
  <inkml:trace contextRef="#ctx0" brushRef="#br0" timeOffset="317929.2117">1588 16570 0,'0'0'0,"66"66"16,-33 0 0,0-33-16,33 33 15,-66 0-15,99 66 31,-66-32-31,0-34 16</inkml:trace>
  <inkml:trace contextRef="#ctx0" brushRef="#br0" timeOffset="318660.8885">1521 16371 0,'0'0'0,"67"0"31,65 66-15,-33-33-16,-33 0 15,33 0-15,-32 34 16,-67-34-16,33 33 16,0 0-1,-33 0-15,0-33 16,-33 33-16,0-33 16,-1-66 15,34 0-31,34-33 15,32 66 1,33 33 0,-33 0-1,-33 66 1,0-32-16,-33-34 16,66 33-1,-66-99 16,0-33-31,66-1 16,1 67 0,32-33-1,-33 0 1,33 0 0,-66 0-1,0-33 16,-66 33 1,-66 33-17,33 0 1,66 33 0,0 33-1,0 0-15,33-33 16,0 0-16,33 1 15,0 32 1,34-66 0</inkml:trace>
  <inkml:trace contextRef="#ctx0" brushRef="#br0" timeOffset="319035.6192">3109 16900 0,'-33'99'15,"0"-65"1,33-1-16,66 33 16,0-33 15,33-66-16,-33 0 1,-33 0-16,-33-34 0,34 1 16,-68 0-1,34 0-15,-66-33 16,66 33-16,-99 0 16,66-1-16,-66 67 15,99 33 1,33 34-1,-33-1 1,66-66-16</inkml:trace>
  <inkml:trace contextRef="#ctx0" brushRef="#br0" timeOffset="319795.0062">4399 16470 0,'0'0'0,"0"33"0,-33 34 15,33-34-15,99 33 16,0-33-1,0 33 17,-33-33-32,-32 33 15,32-33-15,-33 0 16,-33 0-16,0 0 16,-66 34-1,33-34 1,-34-33-16,-32-33 31,33-34-31,132 34 31,-33 0-31,100-33 16,-67 33 0,33 0-1,-33 0-15,0 0 16,0 0-1,0 33 17,-99-33 30,-33 33-62,0-33 31,66 99 1,0-33-17,33 33 1,-33-33-16,66 33 16,34-33-1,-34-33 1,66-33-1,0 0 17</inkml:trace>
  <inkml:trace contextRef="#ctx0" brushRef="#br0" timeOffset="320170.7465">6052 16636 0,'-66'-33'15,"0"33"17,0 33-17,0 33 1,33 0-1,33 0-15,66-99 47,33 0-31,-66 0 0,66 99 15,-66-33-16,-33 0-15,33 0 32</inkml:trace>
  <inkml:trace contextRef="#ctx0" brushRef="#br0" timeOffset="330595.0949">24176 14717 0,'0'0'0,"66"34"93,34-34-77,-34 0-16,33 0 16,-33 0-16,33 33 15,-32-33-15,32 0 16,-232 33 62,34-33-78,0 0 16,0 0-16,0 0 15,32 0-15,101 66 63,65-33-48,0-33-15,-33 33 16,0-33-16,67 33 16,-266-99 62,-65 33-63,99 33-15,32-33 16,134 33 46,-1 0-62,0 33 16,0-33-16,33-33 31,-198 33 32,33 0-63,0-33 15,0 33 1,132 0 31,0 0-31</inkml:trace>
  <inkml:trace contextRef="#ctx0" brushRef="#br0" timeOffset="331761.0347">24375 14751 0,'0'0'0,"66"0"78,0 0-62,66 33 0,-32-33-1,-1 33 1,-198-33 31,-1 0-16,1 0-31,33 0 16,-66-33-16,66 33 15,-1 0 1,134 0 15,32 0-15,-33 33-1,33-33-15,-33 0 16,33 0 0,-32 0-16,-134 0 62,-32 0-62,0 0 16,0 0-16,0 0 15,-1 0 1,233 0 47,-67 0-63,33 0 15,0 0-15,-33 0 16,1 33-16,-200-66 78,67 66-78,0-33 16,-33 0-16,33-33 15,-1 33-15,200 33 78,-34-33-78,-33 0 16,33 0-16,-33 0 16,34 0-1,-166 0 32,-34 0-31,1 0-1,0-33-15,0 33 16,33 0-16,132 0 62</inkml:trace>
  <inkml:trace contextRef="#ctx0" brushRef="#br0" timeOffset="335836.1556">25797 14321 0,'0'0'0,"99"66"16,-99 33-16,-66-66 15,66 66-15,-33-66 16,66 67-16,-66-67 15,0 33-15,33-33 16,-33 33 0,33-33 31</inkml:trace>
  <inkml:trace contextRef="#ctx0" brushRef="#br0" timeOffset="336302.8391">25896 14188 0,'0'0'0,"66"-33"0,0 33 31,1 0-16,-1 33-15,33 0 16,-66 34-16,33-1 16,33-33-1,-99 0-15,-33 33 16,33-33-16,-99 66 16,0-66-1,0 0-15,32 0 16,1 1-1,132-34 32,1 0-31,32 66 0,-99-33-16,33 33 15,0-33-15,-66 0 16,33 33-1,33-33 17,0-33-17</inkml:trace>
  <inkml:trace contextRef="#ctx0" brushRef="#br0" timeOffset="336720.8886">26789 14684 0,'0'0'0,"33"33"47,0 1-16,-33 32-15,0-33 0,0 33-1,0 0 1,-33-66 0</inkml:trace>
  <inkml:trace contextRef="#ctx0" brushRef="#br0" timeOffset="337503.0205">26921 14254 0,'0'0'0,"33"67"16,1-34-1,32 0-15,0 33 16,0 0 15,-33-33-31,0 0 16,0 33-16,0 0 16,-33-32-16,33 32 15,-66 0-15,33 0 16,0-33-16,33 33 31,33-165 16,1 33-47,-1 0 16,0 0-16,-33-1 15,0 34-15,33 33 31,-33 33-15,100-33 15,-67 0-31,0 0 16,33 0-16,0 0 16,-33 0-16,1 0 15,-134 0 32,1 0-31,0 33-1,66 34 1,0-34 0,33 33-1,66-33 1,-66 33-1,-66-33 1,-33 0 15,99-66 1,-33-33-32,33 0 15,0 0 1</inkml:trace>
  <inkml:trace contextRef="#ctx0" brushRef="#br0" timeOffset="337795.1466">28873 14618 0,'0'0'0,"-66"66"0,66-33 15,66 34 1,66-34 0,-66 66 15,-66-33-15,-33-33-16,-66 0 15,33 33-15,0-66 16,-34 33-16,1-33 15,33 0-15,-33 0 16,33-33-16,-34 0 16</inkml:trace>
  <inkml:trace contextRef="#ctx0" brushRef="#br0" timeOffset="340504.1216">27186 14585 0,'0'0'0,"99"0"46,33-33-46,34 33 16,-1-66 0,1 66-16,-1-66 15,0 0-15,1 33 16,-34-67-16,33 34 16,1-66-16,-67 66 15,33-67-15,-33 34 16,-32-33-16,32 0 15,33-34-15,-66 34 16,33-33 0,1-1-16,-34-32 15,33-1-15,33 1 16,1 0-16,-1-34 16,-33 1-16,0-1 15,1 34-15,-34-34 16,0 34-16,-33-34 15,0 34-15,-33-34 16,-33-132 0,0 133-1,0 32-15,0 34 16,-67-33-16,34-1 16,-33 34-16,0-1 15,0 1-15,-34 0 16,34-1-16,-33 1 15,0 0-15,32 32 16,-32 1 0,33 0-16,33-1 15,-67 1-15,34 66 16,0-66-16,-33 66 16,66-34-16,-1 1 15,34 0-15,-33 0 16,0-1-16,33 1 15,33 0-15,-33 0 16,33 33 0,-66-34-16,66 1 15,-33-66 1,0 66-16,-1 33 16,1-34-16,-33 1 15,0 33-15,0 0 16,33 0-16,-33 0 15,0 32-15,33-32 16,-34 0 0,34 0-16,-33 0 15,33 0-15,-66 0 16,99 32-16,-33-32 16,-33 0-16,0 0 15,32 33-15,1-33 16,-33 0-16,66 0 15,-33-1-15,-33 34 16,33-33-16,-33 0 16,0 0-1,33 0-15,-34 33 16,1-33-16,0 32 16,0-32-16,0 33 15,0-33-15,0 0 16,32 33-16,1-33 15,-33 0 1,0 32 0,33-32-16,0 0 15,33 0-15,-66 0 16,33 33-16,-33-33 16,-1 0-16,34-34 15,-33 67-15,33-33 16,0 0-16,0 0 15,0 33-15,0-33 16,0 33-16,33-1 16,-33-65-1,33 66 1,0 0 0,-33 0-16,0-33 15,33 33 1,-67 0 15,34 0 0,133 66 47,32 0-62,0 33 0,34-33-16,-1 0 15,0 33-15,1-33 16,-1 33-16,-33-32 16,1-1-16,-34 0 15,-33 0-15,-132-33 78,0 0-78,-34-33 16,-65 0-16,0-34 16,-34 1-16,34 0 15,33 0-15,-34 0 16,67 33-16,33 33 15,0 66 48,33 33-63,0 0 16,-34 67-16,-32-1 15,0 34-15,-33-34 16,-1-33-16,67-33 15,0-32 1,132-101 31,-33-32-31,33-33-16,1 0 15,-1 0-15,-33 33 16</inkml:trace>
  <inkml:trace contextRef="#ctx0" brushRef="#br0" timeOffset="342820.3552">24441 6548 0,'0'0'0,"33"34"63,33-1-63,0 0 15,33-33-15,34 33 16,-34 0 0,33-33-16,34 33 15,-34-33-15,0 0 16,34 33-16,-34-66 16,0 33-16,34 0 15,-34-33-15,33 33 16,-33-33-16,34 0 15,-34 33-15,34-66 16,-1 32 0,33 1-16,-65 0 15,65-33-15,-66 33 16,1-33-16,-34 33 16,0 0-16,-33 0 15,0 0 1,-66 0-1,0-34 17,-33 34 46,-33 0 16,-66 33-32,-34 33-46,34 0-16,-199 67 31,67-34-31,165-33 16,33-33-16,198-66 62,33 0-46,1-1-16,-1 34 15,33-33-15,-98 33 16,32 0-16,-66 0 16,33 33-16,-33 0 15,0 0 1,-32 66-1,-1-33 1,0 33 0,-66 34-1,33-67 1,-67 66-16,34-33 16,-66 0-16,66 0 15,-33 0-15,0-32 16,132-68 46,-66 134-46</inkml:trace>
  <inkml:trace contextRef="#ctx0" brushRef="#br0" timeOffset="365269.5343">18422 5722 0,'0'0'0,"-100"-33"47,67-1-47,0-32 15,-66 33-15,-33-33 16,-34 0-16,34 0 15,-33 0 1,32 33-16,1-34 16,-132-32-1,131 66-15,34-33 16,-33 33-16,66-33 16,-67 0-16,1 33 15,0-34-15,-1 1 16,1 0-16,33 0 15,33 0-15,0 33 16,-34 0 0,34 0 15,99 33 31</inkml:trace>
  <inkml:trace contextRef="#ctx0" brushRef="#br0" timeOffset="366603.0166">13428 3307 0,'-33'66'31,"33"-32"-15,33 32 0,0 0-16,0 0 15,-33 33-15,-33-33 16,33-33-16,0 0 16,33-66 15,0 0-16,33-33-15,-33 33 16,0 0 0,33 0-16,-66 99 31,33-33-31,0 33 16,0 34-16,1-34 15,-34 0-15,66-33 16,-33-33 15,0-33-15,66-66-1,-66 32-15,-33-32 16,0 33-16,-33-66 16,0 33-16,0 32 15,33 1-15,0 0 16,-33 33-1,66 99 64,0 0-79,33 1 15,-66 32-15,33 0 16,-33-33-16,0 33 15,0-33-15,33-32 16,67-68 31,-1-65-31,-33 0-16,0 66 15,0-33-15,0 33 16,-66 66-1,66 33 1,-66 0 0,0 0-16,0 33 15,0-32-15,0-34 16,-33 33-16,66 0 16,1-66-1</inkml:trace>
  <inkml:trace contextRef="#ctx0" brushRef="#br0" timeOffset="366961.9416">15081 3539 0,'0'0'0,"-66"0"15,0 33 1,33 33 0,-33 0-16,33 0 15,0-33-15,99-33 47,-33-33-47,33 0 16,0 0-16,0 33 15,-66 33 17,33 0-32,-33 33 15,66-66 17</inkml:trace>
  <inkml:trace contextRef="#ctx0" brushRef="#br0" timeOffset="367195.9925">15478 3274 0,'0'99'16,"66"-65"-1,-66 65-15,0-33 16,33 0-16,0 0 15,-33 0-15,33 0 16,-66-32 0,66-1-16,-33 33 31</inkml:trace>
  <inkml:trace contextRef="#ctx0" brushRef="#br0" timeOffset="367361.9686">15346 3605 0,'0'0'0,"99"33"15,0-66-15,-33 33 16,34 0-16,32 0 16,-33-33-16,33 33 15</inkml:trace>
  <inkml:trace contextRef="#ctx0" brushRef="#br0" timeOffset="368094.8534">16966 3175 0,'0'0'15,"-66"-33"1,0 33 15,-33 66-15,66-33 0,0 33-16,33 0 15,-33 1-15,66-34 16,-33 0-16,0 33 15,66-33 1,33 0 0,-33 0-1,33-33 1,1 0 0,-67-33-16</inkml:trace>
  <inkml:trace contextRef="#ctx0" brushRef="#br0" timeOffset="368437.0543">17363 3340 0,'-33'33'31,"33"1"-31,0-1 16,0 33 0,0-33-1,66 33 1,1-66 0,32 0-1,-33 0-15,0-33 16,-33-33-1,0 0-15,0 33 32,-99 33-17</inkml:trace>
  <inkml:trace contextRef="#ctx0" brushRef="#br0" timeOffset="368737.1856">18058 2977 0,'0'0'0,"0"33"16,66 33-1,-66-33-15,0 33 16,33 0 0,-33 0-16,0 0 15,0 1-15,0-1 16,33 0-16,-66-33 16,33 0-1,33-33-15</inkml:trace>
  <inkml:trace contextRef="#ctx0" brushRef="#br0" timeOffset="369043.9818">18653 2943 0,'0'34'31,"33"-1"-15,0 33 0,0-33-16,-33 0 15,33 33-15,-33-33 16,0 33-16,0-33 16,0 34-16,-33-1 15,33 0 1,-33-99 31</inkml:trace>
  <inkml:trace contextRef="#ctx0" brushRef="#br0" timeOffset="369244.001">18521 3175 0,'0'0'0,"66"0"15,33 0 32,-33 0-31,34 0 15,-34-33-15</inkml:trace>
  <inkml:trace contextRef="#ctx0" brushRef="#br0" timeOffset="369460.8764">18918 3208 0,'66'66'31,"-33"33"0,-132-264-31,264 330 16,-99-198 15,-33-66-15,-33 66-1,33 0-15,-66 0 16,66 33 0</inkml:trace>
  <inkml:trace contextRef="#ctx0" brushRef="#br0" timeOffset="369944.275">19248 3373 0,'0'0'0,"100"67"16,-100-134 15,33 34-31,-66 0 16,66 0-16,-33-33 15,99 66 32,-33 33-31,0-33 0,0 0-1,1 0 1,-1-66-1,-66 33 32,-66 33-31,-1 66 15,67-33-15,-33 0-16,33 33 15,66-33 1,34-66 31</inkml:trace>
  <inkml:trace contextRef="#ctx0" brushRef="#br0" timeOffset="370219.8873">20009 3208 0,'0'0'0,"-66"99"15,132-66-15,0 0 16,-33 1 0,67-1-1,-100 0 1,0 33-1,-67-33 17,1 0-17,0-33 1,0 0 0</inkml:trace>
  <inkml:trace contextRef="#ctx0" brushRef="#br0" timeOffset="370544.7453">20174 2844 0,'0'0'0,"67"0"31,-1 33-31,33-33 32,0 0-17,-33 33-15,34 0 16,-34 34 0,-66-1-1,0-33-15,0 33 16,0 0-16,-33 0 15,33 0-15,-33 1 16,0-1 0</inkml:trace>
  <inkml:trace contextRef="#ctx0" brushRef="#br0" timeOffset="370670.1445">20869 3737 0,'33'-33'0,"-66"66"0,0 0 15,33-66 17</inkml:trace>
  <inkml:trace contextRef="#ctx0" brushRef="#br0" timeOffset="384778.0608">23746 16834 0,'0'0'0,"100"33"78,65-33-62,-33 33-16,-33-33 16,34 0-16,-67 0 15,132 33 1,-132-33-1,-32 0 1</inkml:trace>
  <inkml:trace contextRef="#ctx0" brushRef="#br0" timeOffset="385120.6751">24904 16636 0,'0'0'0,"-33"33"16,99 0 0,-33 33-16,33 0 15,-33 0-15,0 0 16,0 1-16,0-1 15,-66-33-15,66 33 16,-33-33 0,0 0-1,-33-66 17,-33 0-17,33-33-15,-33 33 16</inkml:trace>
  <inkml:trace contextRef="#ctx0" brushRef="#br0" timeOffset="385594.9619">24705 16735 0,'-66'-66'16,"132"198"-16,-66-198 0,-99-66 16,99 99-1,99-1 1,1 1-1,-1 66 17,33-33-32,-33 34 15,-32-1 1,-1 33 0,-66-33-16,0 0 15,-33 0-15,0 33 16,33-33-16,-67 0 15,67-66 32,100 66-15,-1 33-17,-66-33-15,33 67 16,-66-67 15,33 33-15,33-33-1,0-66 1,-32 33 0</inkml:trace>
  <inkml:trace contextRef="#ctx0" brushRef="#br0" timeOffset="385876.9899">25797 17066 0,'0'0'0,"-33"33"32,99 0-17,99-33 16,-65 0-15,-1-33 0,-33 0-1,-33-34 1,-33 34 0,-66 0 15</inkml:trace>
  <inkml:trace contextRef="#ctx0" brushRef="#br0" timeOffset="386144.4295">26359 16470 0,'0'0'0,"-33"0"0,33 66 31,33 1-15,0-34-16,33 99 15,-33-33 1,-33-66-16,33 33 16,1-33-16,-34 1 15,0-1-15,0 33 16,33-99-1</inkml:trace>
  <inkml:trace contextRef="#ctx0" brushRef="#br0" timeOffset="386944.9515">26855 16933 0,'99'-33'31,"34"0"-31,-100 33 15,99-33 1,-66 33 0,0 0-1,-33-66 17,-99 0-17,0 66 16,33 66 1,66-33-17,33 33 1,0 33 0,-32 1 15,-1-67-31,-33-99 62,-33-1-46,33 1-16,0 0 16,33 0-16,0 33 15,33 0-15,33-33 16,0 33-16,34 0 15,-34-1-15,0 1 16,0 0 0,-33 33-16,-66 33 47,-66 0-32,-33 67 1,132-34-1,66-33 1,0 33 0,-32-66-1,32 66 1,-33-33-16,-66 33 31,-33 34-31,33-34 16,-33-33-16,-66 0 15,32 33 1,1-66 0,0 0-16,-33 33 15,0-66 1</inkml:trace>
  <inkml:trace contextRef="#ctx0" brushRef="#br0" timeOffset="409254.0305">11774 15677 0,'0'0'0,"0"33"141,0 0-1,-33 0-124,66 33-16,-66-33 15,66 33-15,-33 0 16,0 0 0,33 1-16,-66-1 15,33 0-15,-33 66 16,0-33 0,99-132 77,66 0-77,-66 33-16,1-66 16,164-66-1,-165 66-15,0-34 16,-66 34-16,33-33 15,-66 33-15,-33-33 16,-33 33 0,-33-1-16,-1 34 15,67 33-15,-33 0 16,0 33 0,0 67-1,165-34-15,-66 0 16</inkml:trace>
  <inkml:trace contextRef="#ctx0" brushRef="#br0" timeOffset="409711.3085">12998 15842 0,'0'0'0,"-66"33"47,32 33-47,1-33 16,-33 33-16,66 1 15,-66-1-15,66 0 16,0-33 0,0 0-1,99-66 17,-33 0-32,1 0 15,-1-33-15,0 66 16,-99 33 31,33 0-47,0 33 15,0-33-15,0 0 16,33-33 0</inkml:trace>
  <inkml:trace contextRef="#ctx0" brushRef="#br0" timeOffset="409945.0565">13328 16140 0,'0'0'0,"-33"33"16,33 0-16,100 33 15,-67-33 17,-66 0-17,66 0 1</inkml:trace>
  <inkml:trace contextRef="#ctx0" brushRef="#br0" timeOffset="410069.6005">13328 15743 0,'0'0'0,"-330"33"31</inkml:trace>
  <inkml:trace contextRef="#ctx0" brushRef="#br0" timeOffset="410310.9996">13560 15610 0,'0'0'0,"0"33"16,33 34 0,0-1-1,0 0-15,0 0 16,-33 0-16,33 0 15,0 1-15,-33 65 32,33-99-17,-33 33-15</inkml:trace>
  <inkml:trace contextRef="#ctx0" brushRef="#br0" timeOffset="410571.7473">14751 15610 0,'0'0'0,"-34"67"16,1-1-16,33 0 15,-33 0-15,0 0 16,0 100-1,-66-1 1,99-99 0,-66 0-16</inkml:trace>
  <inkml:trace contextRef="#ctx0" brushRef="#br0" timeOffset="410737.8224">14321 15809 0,'-33'66'15,"99"-33"-15,-33 33 16,0-33-16,33 33 16,-33 1-1</inkml:trace>
  <inkml:trace contextRef="#ctx0" brushRef="#br0" timeOffset="411178.8539">13163 16735 0,'0'33'0,"0"0"15,33 33 1,0-33-16,0 66 16,-33-65-16,33 98 15,0-99 1,34 33 0,-1-66-1,33 0-15,-33 0 16,0 0-1,0 0 1,-33 0 15</inkml:trace>
  <inkml:trace contextRef="#ctx0" brushRef="#br0" timeOffset="411470.2103">13858 16999 0,'0'34'15,"0"-1"1,33 33-16,0 0 16,0-33-16,-33 0 15,33 0 1,0-99 15,-66 0-15,33-133-1,-66 133 1,0-33-16,99 66 16</inkml:trace>
  <inkml:trace contextRef="#ctx0" brushRef="#br0" timeOffset="411737.9764">14155 16768 0,'0'0'0,"-33"66"16,33 0 0,33-33-1,0 0-15,33 34 16,-32-34-1,-1 33-15,-33-33 16,33 33 0,0 0-16,0 0 15,-33 0-15,0 1 16</inkml:trace>
  <inkml:trace contextRef="#ctx0" brushRef="#br0" timeOffset="412094.6476">14387 17231 0,'0'0'0,"99"0"0,-33 0 16,33 0-16,1 0 15,-1 0 1,-66-66-1,-33 33 1,-33 0 0,0 0-1,-67 0 1,34 33-16,0 33 16,33 0-1,0 66-15,33-66 16,66 66-16,-33-66 15,33 33-15,34-32 16,32-1 0,-33 0-16,33 0 15,-32-66-15,-34 33 16,33 0 0</inkml:trace>
  <inkml:trace contextRef="#ctx0" brushRef="#br0" timeOffset="426320.0536">7144 11972 0,'0'0'15,"33"-99"79,0 33-94,0 33 16,0-33-16,33-33 15,-33 32-15,0 34 16,0 133 47,0-67-63,-33 33 15,67-33-15,-34 66 16,-33-66-16,33 33 15,33 0 1,0-99 31,-66 0-31,33-33-16,-33 0 15,0-33-15,66 0 16,-33 32-16,0 34 15,34 133 48</inkml:trace>
  <inkml:trace contextRef="#ctx0" brushRef="#br0" timeOffset="426578.5773">8235 11642 0,'-66'33'16,"132"-33"-1,-33 66 1,0 0-1,-33-33-15,33 0 16,-66 0 0,0 33-1,0-66 1</inkml:trace>
  <inkml:trace contextRef="#ctx0" brushRef="#br0" timeOffset="426721.0002">8136 11344 0,'0'0'0,"33"66"16,66-66 0</inkml:trace>
  <inkml:trace contextRef="#ctx0" brushRef="#br0" timeOffset="426945.1045">8566 11212 0,'0'33'0,"66"66"15,-33-33-15,0-33 16,0 133-1,-33-67-15,0-33 16,0-33 0,0 33-16,33-66 31</inkml:trace>
  <inkml:trace contextRef="#ctx0" brushRef="#br0" timeOffset="427305.0738">8897 11741 0,'-67'66'16,"134"-132"-16,32 66 16,0-33-16,33 0 15,-66 33 1,-32-33 31,-68-33-32,-32 66-15,-66-67 32,66 100-17,33 34 1,33-1-16,33 0 16,-33 0-16,66 0 15,33-33-15,-33 0 16,34-33-1,32 0 1,-33 0 0</inkml:trace>
  <inkml:trace contextRef="#ctx0" brushRef="#br0" timeOffset="427528.7101">9790 11939 0,'0'0'0,"0"66"0,0 1 16,-33-34-16,-34 0 15,34 33-15,-66-33 16,33-33-1,33 0 1</inkml:trace>
  <inkml:trace contextRef="#ctx0" brushRef="#br0" timeOffset="428197.1776">10385 11410 0,'0'0'0,"-33"33"15,66 33 1,-33 1-16,33-34 15,-66 33 1,33-33-16,0 0 16,0 33-16,33-33 15,66 0 17,0-33-17,1-33 1,32 33-1,-66 0 17</inkml:trace>
  <inkml:trace contextRef="#ctx0" brushRef="#br0" timeOffset="428386.9805">10220 11642 0,'0'0'0,"99"0"16,0 33-16,0-66 16,0 33-1,-32 0 16</inkml:trace>
  <inkml:trace contextRef="#ctx0" brushRef="#br0" timeOffset="428561.3305">10220 11410 0,'0'0'0,"99"0"15,0 0 1,-33 0 0,0 0-1,0 0-15</inkml:trace>
  <inkml:trace contextRef="#ctx0" brushRef="#br0" timeOffset="428830.1921">10881 11542 0,'0'0'0,"66"34"15,-66 32-15,33-33 16,33 0 0,1 0-1,-1-66 16,0 0-15,-66-33 0,33 33-16,-33-34 15</inkml:trace>
  <inkml:trace contextRef="#ctx0" brushRef="#br0" timeOffset="429369.9609">11509 11576 0,'0'0'0,"0"33"15,0 33-15,33 0 16,1-33-16,-34 33 15,0-33-15,0 33 16,33-33 0,-33-99 31,-33 33-32,-1-33-15,34 33 16,-33-33-16,0 0 15,0 0-15,0-1 16,0 34 0,0-33-16,33 33 15,33 0 1,33 33 15,0 33-15,34 0 15,-67 0-31,-33 33 31,33-33-31,-33 34 16,-66-34 31</inkml:trace>
  <inkml:trace contextRef="#ctx0" brushRef="#br0" timeOffset="429813.2229">11774 11245 0,'0'0'0,"66"99"16,-33-66-16,0 33 15,-33-33-15,0 0 16,33 0-16,-33 1 16,0 32-16,66-66 31,-32-33 0,32 0-15,-33-1-16,66 1 15,-99 100 17,66-1-17,-33-33 1,-33 33-16,-33-33 15,99-33 32</inkml:trace>
  <inkml:trace contextRef="#ctx0" brushRef="#br0" timeOffset="430094.7471">12468 11642 0,'0'0'0,"34"66"15,-1-33-15,0 33 16,0-132 31,-33 0-32,-33 0-15,33-1 16,0 1 0,0 0-16,66 33 31,0 66-15</inkml:trace>
  <inkml:trace contextRef="#ctx0" brushRef="#br0" timeOffset="430445.0567">12965 11476 0,'0'0'0,"-67"33"32,34 0-17,0 1 1,-33 65-1,66-66 1,66-66 31,0 0-31,-32 66 30,-1 0-14,0 0-1</inkml:trace>
  <inkml:trace contextRef="#ctx0" brushRef="#br0" timeOffset="430712.3666">13064 11377 0,'33'33'31,"0"33"-15,0 0-16,-33-32 15,33-1 1,0 0-16,-33 33 16,33-33-16,-33 0 15,0 0 1,0 0 0</inkml:trace>
  <inkml:trace contextRef="#ctx0" brushRef="#br0" timeOffset="431136.6911">13130 11675 0,'0'0'0,"99"0"47,-33-33-31,34 33-1,-34-33 1,0 33 0,0-33-1,-33-1 32,-66 1-31,-66 0 15,66 99 16,33 1-31,0-34-1,99 0 16</inkml:trace>
  <inkml:trace contextRef="#ctx0" brushRef="#br0" timeOffset="431395.978">13758 11576 0,'0'0'0,"33"33"16,34 0 0,-1 0-1,-33 33 1,0-33 0,0 0-1,-66 33 1,-33-33-1</inkml:trace>
  <inkml:trace contextRef="#ctx0" brushRef="#br0" timeOffset="431779.1049">14188 11972 0,'0'0'0,"33"100"16,-33-1-16,0-33 15,0 0-15,-33 0 16,-33-33-1,0 0 1</inkml:trace>
  <inkml:trace contextRef="#ctx0" brushRef="#br0" timeOffset="432419.9391">11245 12700 0,'-99'0'31,"99"66"-15,0-33 0,33 33-16,-66 1 15,66-1-15,-33-33 16,33 0-1,-33 33-15,0-33 16,-33-33 0</inkml:trace>
  <inkml:trace contextRef="#ctx0" brushRef="#br0" timeOffset="432635.9537">10848 12667 0,'66'33'16,"66"-33"-16,-65 33 16,65-33-1,-66-33-15,33 33 16,0 0-16,-32 0 15</inkml:trace>
  <inkml:trace contextRef="#ctx0" brushRef="#br0" timeOffset="432928.9747">11774 12865 0,'0'0'0,"33"33"31,33 1-15,-66 32-1,66-33 1,-33 0-1,-33 0 32</inkml:trace>
  <inkml:trace contextRef="#ctx0" brushRef="#br0" timeOffset="433052.9654">11873 12568 0,'66'66'16,"0"-66"-1</inkml:trace>
  <inkml:trace contextRef="#ctx0" brushRef="#br0" timeOffset="433511.4666">12435 12766 0,'0'0'0,"-66"66"0,66-33 16,0 34 0,99-67 46,-65-67-46,-68 34-1,34 66 17,0 34-17,0 32 1,0-33-16,0-33 15,0 0-15,34 0 16,-68 33 0,-32-33-1,33 0 1,-99-33 15,33 0-15,66-33-1</inkml:trace>
  <inkml:trace contextRef="#ctx0" brushRef="#br0" timeOffset="433869.2809">12733 12965 0,'0'0'0,"33"33"0,33 0 16,-33 33-1,0-33 1,1-99 62,-68 33-62,1-33-16,33-1 15,0 34-15,67 0 16,-1 33 31</inkml:trace>
  <inkml:trace contextRef="#ctx0" brushRef="#br0" timeOffset="434102.8871">13229 12998 0,'0'0'0,"0"33"0,0 0 15,0 0 1,0 0 15</inkml:trace>
  <inkml:trace contextRef="#ctx0" brushRef="#br0" timeOffset="434262.0572">13196 12568 0,'0'0'0,"0"33"15</inkml:trace>
  <inkml:trace contextRef="#ctx0" brushRef="#br0" timeOffset="434545.0458">13725 12832 0,'0'0'0,"66"33"0,1 0 31,-1 1 0,-33-1-15,-33 0 0,-66 33-1,-1 0 1,34-66-1,-66 0-15,33 0 32</inkml:trace>
  <inkml:trace contextRef="#ctx0" brushRef="#br0" timeOffset="435324.8211">13957 12468 0,'0'0'0,"-33"67"16,0-34-1,-34 33 1,67-33 0,0 0-16,34 0 15,65 0 16,0-33-15,-66 66 15,0-33-15,-33 67 0,-33-67-1,0 33-15,-33-33 16,-33 0-1,32 0 17,-32-66-32,0 33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77.34628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18-11-05T18:25:14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18918 3870 0,'0'0'0,"66"0"16,-132 0-1,99 66 1,0 0 0,0 0-16,33 0 15,-99 33-15,0 1 16,33-67 0,0 33-16,66-99 46,-33 0-30,-33 0-16,99-1 16,-99 68 31,67-1-32,-1-66 16,-33-1-15,66-32-16,-33 0 16,-33 0-16,-33 0 15,66 0 1,-66 33-16,33-33 16</inkml:trace>
  <inkml:trace contextRef="#ctx0" brushRef="#br0" timeOffset="364.7978">19943 3605 0,'0'0'0,"0"66"31,66 0-31,-99 0 15,0 34-15,33-67 16,0 33-16,-33 33 16,33-66-16,33 0 15,-33-66 17,66 0-17,0-66-15,33 33 16,-32 0-16,-100 165 47,66-33-47,-66 0 15,-1 0-15,1 0 16,0-33 0,66 0-1</inkml:trace>
  <inkml:trace contextRef="#ctx0" brushRef="#br0" timeOffset="715.8317">20704 3936 0,'0'0'0,"-33"66"16,-34-33-1,1 33-15,0-33 16,33 0-16,99-33 31,-66-33-15,66 0 0,-33-33-16,67 33 15,-34 0 1,-132 66-16,33 0 15,0 0 1,66 0-16,0 33 16,-66-66 15</inkml:trace>
  <inkml:trace contextRef="#ctx0" brushRef="#br0" timeOffset="923.973">21134 3704 0,'0'0'0,"0"33"16,0 66 0,33-65-1,-33 32-15,0 0 16,-33-33-16,33 33 15,-33 0-15,-1-33 16,-32 0-16</inkml:trace>
  <inkml:trace contextRef="#ctx0" brushRef="#br0" timeOffset="1098.9379">20968 4002 0,'0'0'0,"-99"0"0,198 33 16,-33-33 0,34 0-1,-34-165-15,-33 363 32</inkml:trace>
  <inkml:trace contextRef="#ctx0" brushRef="#br0" timeOffset="1632.5961">22126 3936 0,'0'0'0,"0"33"16,66 0-1,-66 33 1,33-33-16,0 0 16,-66 0-16,0 0 15,66-66 63,-33-33-78,66-33 16,33 0-16,-66 32 16,1 1-16,-1 33 15,33 0 17,-66 99-17,0-33 1</inkml:trace>
  <inkml:trace contextRef="#ctx0" brushRef="#br0" timeOffset="2048.9667">22787 4002 0,'0'0'0,"199"0"31,-133 0 1,33-33-17,-66 0 17,-99-33-17,33 32-15,0-32 16,-33 66-1,-34 0 1,67 33 0,0 34-1,33-34 1,0 0-16,-33 33 16,99-33-16,-66 0 15,133-33-15,-67 33 16,-33 0 15</inkml:trace>
  <inkml:trace contextRef="#ctx0" brushRef="#br0" timeOffset="2274.0125">23482 3803 0,'0'0'0,"33"33"0,-66 34 31,66-1-15,-33-33-16,0 33 15,0-33-15,-33 33 16,0-33-1</inkml:trace>
  <inkml:trace contextRef="#ctx0" brushRef="#br0" timeOffset="2490.5207">23515 4200 0,'0'66'15,"66"-66"1,-33-33 31,-33-33-47,66 0 15,-33 0 1,0-33-16,-33 33 16,0 32-16,0 1 15</inkml:trace>
  <inkml:trace contextRef="#ctx0" brushRef="#br0" timeOffset="3010.1619">24011 3870 0,'33'66'31,"-33"-33"-16,-66 33 1,33-33-16,33 0 16,33 0-16,-66 0 31,132 0 0,0-66-15,-99-33 15,99 132 47,-99 0-62,-66 34-1,66-1 1,-33-66-16,0 0 16,-33 0-16,-66 0 31,-1-33-15,100-66 15</inkml:trace>
  <inkml:trace contextRef="#ctx0" brushRef="#br0" timeOffset="3608.7433">24375 4200 0,'0'0'0,"66"33"31,-33 33 1,-66-32-17,99-68 16,-66 1-31,66-33 16,-99-33-16,99 33 16,-66-33-16,33-1 15,0 67-15,67 100 63,-100-34-48,0 0 1,0 33 15,33-33-31,-66 66 16,33-66 0,66 33-16,-33-33 15,33-33 1,0-66-1,-33 0 1,-33 0-16,33 33 16,-66-33-16,-66 66 31,66 0-31,-33 33 16</inkml:trace>
  <inkml:trace contextRef="#ctx0" brushRef="#br0" timeOffset="3882.9737">25202 4101 0,'0'0'16,"-67"132"0,134-165-1,-34 0 1,33-66-16,0 33 15,66 0-15,1 33 16,-67 33-16,0 33 16,-99 33-1,33 0 1,-33 0-16,33 33 16,-66-66-16,99 0 31</inkml:trace>
  <inkml:trace contextRef="#ctx0" brushRef="#br0" timeOffset="4608.5903">27252 3969 0,'0'0'0,"-99"0"47,33 99-32,-33-33 1,65-33-16,-32 99 31,66-98-15,133-68 0,-67-32-1,66 0-15,-66 0 16,0-33-16,34 33 15,-34-34-15,-33 1 16,33 33-16,-33 33 16,-66 99 15,-33-33-15,33 33-16</inkml:trace>
  <inkml:trace contextRef="#ctx0" brushRef="#br0" timeOffset="4898.9263">27748 4035 0,'0'0'0,"-33"66"0,0 0 15,33-33-15,0 0 16,132-66 31,-132-33-32,66-33 1,34 0-16,-67 33 16,0-1-16,33 67 15</inkml:trace>
  <inkml:trace contextRef="#ctx0" brushRef="#br0" timeOffset="5215.564">28211 4035 0,'0'0'0,"0"66"15,-33 0-15,33-33 16,-33 0-1,198-132 17,-98 33-32,32-33 15,0 33-15,0-34 16,-33 1 0,1 0-16,-34 33 15,0 66 1,-33 66-1,-33 33 1,-34 33-16,1-32 16,-33-34-16,66 0 15,66-33 1</inkml:trace>
  <inkml:trace contextRef="#ctx0" brushRef="#br0" timeOffset="5965.2168">30196 3373 0,'0'0'0,"-67"100"63,67-1-63,-33 33 16,-33-33-16,-33 34 15,33-1-15,-33-33 16,-34-33-1,233-99 17,-34-66-32,66 0 15,0 33 1,1 0-16,-67-1 16,33 34-16,-132 99 31,0 1-16,33 32-15,-33-33 16,-66 33-16,32-33 16,-32 0-16,99-32 15,33-34 1</inkml:trace>
  <inkml:trace contextRef="#ctx0" brushRef="#br0" timeOffset="6365.8624">30791 3803 0,'0'0'0,"-99"67"62,33-1-62,-1-33 16,34 33-16,-33-33 15,0 33 1,165-99 31,67-33-32,-133 66 17,-33 33-17,33-66 32</inkml:trace>
  <inkml:trace contextRef="#ctx0" brushRef="#br0" timeOffset="6957.1635">30923 3903 0,'0'0'0,"0"66"16,0-33 0,0 0-16,0 33 15,-33-33-15,0 0 16,132-33 15,0-66-15,-65 33-16,-1-33 15,-33 0-15,33 33 16,33 0 0,-66 99 15,66-33-16,-66 0 17,66 0-1,33-66-15,-99-33-1,-66 33 32,0 66-31,33 0-1,0 0 1,0 33-16,33-33 16,-33 0-16,33 0 15,33 33 1,66-66-16,-33 33 15,0-66 17,0 0-17</inkml:trace>
  <inkml:trace contextRef="#ctx0" brushRef="#br0" timeOffset="7224.0222">31783 3473 0,'0'0'0,"66"-33"0,-33 99 31,67-33-15,-134 33 0,34-33-16,-33 33 15,0-33 1,33 33-16,0 1 16</inkml:trace>
  <inkml:trace contextRef="#ctx0" brushRef="#br0" timeOffset="7373.9395">31915 4299 0,'0'0'0,"-66"67"15,-33-34 1,66-133 15</inkml:trace>
  <inkml:trace contextRef="#ctx0" brushRef="#br0" timeOffset="26998.2066">19381 5358 0,'0'0'0,"-66"33"125,66 33-47,33 33-62,-66-33-16,33 34 16,-67-34-16,67 0 15,-33 0 1,33-33-16,33-66 47,67-33-32,-1 0-15,-33 0 16,-66 33 0,66 99 15,-66-33-15,33 0-16,-66 33 15,99-33 1,-33 0-16,67-99 31,-34 0-15,-33 0-16,33 0 15,-33-1 1,-66 1-16,0 33 16,33-33-16,-33 33 15,0-33-15</inkml:trace>
  <inkml:trace contextRef="#ctx0" brushRef="#br0" timeOffset="27357.8078">19976 5192 0,'0'0'0,"-66"34"15,99 32 1,0-33 0,-33 66-1,66-33-15,-33 33 16,-33-33-16,0 1 15,-33-34-15,66 33 16,33-66 0,1-33-1,-34 0 1,-33 0-16,99-34 0,0 1 16,0 33-1,-165 66 16,99 33-31,-33 1 16,33-34-16,-33 33 16,0 0-16,-33-33 15,66 0 1</inkml:trace>
  <inkml:trace contextRef="#ctx0" brushRef="#br0" timeOffset="27648.9938">20770 5622 0,'0'0'0,"-66"33"47,66 1-32,-33 32-15,33-33 16,-33 0 0,132-33-1,-33 33 17,0-33-1,-66-33-16</inkml:trace>
  <inkml:trace contextRef="#ctx0" brushRef="#br0" timeOffset="27865.9956">21167 5556 0,'33'33'31,"-33"67"-15,33-34 0,-33-33-16,33 33 15,0-33-15,-66 33 16,-33-33 0,99 0-1</inkml:trace>
  <inkml:trace contextRef="#ctx0" brushRef="#br0" timeOffset="28032.9684">20902 5622 0,'0'0'0,"165"33"15,-65 1-15,-34-1 16,66-33-16,0 33 15</inkml:trace>
  <inkml:trace contextRef="#ctx0" brushRef="#br0" timeOffset="28289.9507">22523 5325 0,'0'0'0,"33"33"16,-66 0-16,66 66 31,0-66-31,0 33 0,-33 0 16,0 1-1,-33-1-15,0-33 16,-33 33-16,66-33 15,33 0 1</inkml:trace>
  <inkml:trace contextRef="#ctx0" brushRef="#br0" timeOffset="28464.9361">22291 5556 0,'0'0'0,"0"33"31,132 0-15,-32-33-1,-1 0 1</inkml:trace>
  <inkml:trace contextRef="#ctx0" brushRef="#br0" timeOffset="28708.9721">23416 5457 0,'0'0'0,"0"33"47,-33 33-32,33-33-15,0 33 16,0 1-16,-67-1 15,1 0-15,0 0 16,33 0-16,0-33 16,33 0 15</inkml:trace>
  <inkml:trace contextRef="#ctx0" brushRef="#br0" timeOffset="28858.582">23118 5457 0,'0'0'0,"0"33"16,33 33-1,-66-33-15,66 0 32,66 0-32</inkml:trace>
  <inkml:trace contextRef="#ctx0" brushRef="#br0" timeOffset="29098.9389">23680 5490 0,'0'0'0,"33"99"15,-33-33-15,0 1 16,33-34-16,-33 33 15,0-33-15,33 33 16,-66-33-16,0 0 16,99-33 31</inkml:trace>
  <inkml:trace contextRef="#ctx0" brushRef="#br0" timeOffset="29332.9738">23614 5325 0,'0'0'0,"66"-33"0,-33 0 15,33 33 1,34 33 15,-67 33-31,33 0 16,-99 0-1,66-33-15,-132 33 16,99 0-16,-66-32 16,99-1-16,-66 0 15,-1 0-15</inkml:trace>
  <inkml:trace contextRef="#ctx0" brushRef="#br0" timeOffset="29683.3698">24044 5589 0,'0'0'0,"165"-33"16,-65 66-1,32-66 1,-66 0 31,-99-33-32,-33 66-15,0-33 16,33 66 15,-34 33-15,101-33 0,-34 33-16,66-33 15,33 34 1,-33-34-16,66 0 15,-66-66 1,67 33 0</inkml:trace>
  <inkml:trace contextRef="#ctx0" brushRef="#br0" timeOffset="30807.221">26558 5358 0,'0'0'0,"-67"0"0,1 33 47,33 0-32,-33 33-15,0 0 16,33 0-16,66 1 15,0-1-15,0-33 16,33 0 0,33-33-1,-32-33 1,-34-33-16,33 33 16,-33-34-16,-66 1 15,0 0-15,0 0 16,-67 33-16,1 66 15,33-33 1,99 66 0</inkml:trace>
  <inkml:trace contextRef="#ctx0" brushRef="#br0" timeOffset="31099.9942">27484 5093 0,'0'0'0,"-133"0"16,67 0-16,33 66 31,0-33-31,33 34 16,0-1-16,-33 0 15,33 0-15,-33 0 16,33 0-16,-33 0 16,33 1-16,-33-34 15,-33 33 1,33-33-16</inkml:trace>
  <inkml:trace contextRef="#ctx0" brushRef="#br0" timeOffset="31273.3015">26921 5523 0,'0'0'0,"67"0"16,65 0 0,-66 0-16,33 0 15,-33 0-15,67 0 16,-67 0-1</inkml:trace>
  <inkml:trace contextRef="#ctx0" brushRef="#br0" timeOffset="31699.1389">28178 5325 0,'0'0'0,"33"66"15,0 0-15,-33 0 16,0 0-16,0 0 16,0 1-16,0-34 15,33 0 1,0-66 31,0 0-32,1-34-15,-1 1 16,-33 33-16,33 33 31</inkml:trace>
  <inkml:trace contextRef="#ctx0" brushRef="#br0" timeOffset="32048.5548">28873 5589 0,'0'0'0,"66"-33"16,0 33-1,0-33 17,0 0-17,-33 0 1,-132 0 15,0 66-15,33 0 15,0 33-15,33 0-1,33-33 1,33 34-16,0-34 15,33-33 1,-33 0-16</inkml:trace>
  <inkml:trace contextRef="#ctx0" brushRef="#br0" timeOffset="32532.5348">29402 5457 0,'0'0'0,"-33"66"32,0-33-17,0 0 1,33 33-1,66-32 17,0-101 15,-66 134-16,0 32-16,0-66 1,0 33 0,0 0-16,-66-33 15,33 33 1,-67-33 15,34-66-15,-33 33-16,66-33 15</inkml:trace>
  <inkml:trace contextRef="#ctx0" brushRef="#br0" timeOffset="33107.9969">29898 5556 0,'0'0'0,"0"66"63,33 1-48,-33-34 1,-33 0 0,66-99 30,-33-1-30,33 1-16,-33 0 16,-66 0-16,66 0 15,-33 66 17</inkml:trace>
  <inkml:trace contextRef="#ctx0" brushRef="#br0" timeOffset="33466.325">30229 5424 0,'0'0'15,"0"33"17,33 66-17,-66-66-15,33 0 16,0 34-16,-33-34 15,33 0-15,0 0 16,-67 33 0,67-99 15</inkml:trace>
  <inkml:trace contextRef="#ctx0" brushRef="#br0" timeOffset="33790.9082">30063 5655 0,'0'0'0,"66"-33"47,34 33-16,-34 0-31,0-33 16,33 33-1,-165 33 48,0 34-32,0-34-31,66 0 16,66-33 15,-33-33-16,33 0 1</inkml:trace>
  <inkml:trace contextRef="#ctx0" brushRef="#br0" timeOffset="34048.1512">30626 5490 0,'0'0'0,"-34"33"16,101 33 0,-67-33-1,0 0 1,0 34 0,33-34-16,-66 0 15,33 33-15,0-33 16,-67 33-1,101-66 1</inkml:trace>
  <inkml:trace contextRef="#ctx0" brushRef="#br0" timeOffset="34190.7373">30526 5722 0,'0'0'0,"66"33"31,1-33-15</inkml:trace>
  <inkml:trace contextRef="#ctx0" brushRef="#br0" timeOffset="34307.4862">30857 5788 0,'0'0'0,"-33"0"16,99 0-16,0-66 31,-132 66-15</inkml:trace>
  <inkml:trace contextRef="#ctx0" brushRef="#br0" timeOffset="34433.0346">30857 5622 0,'0'0'0,"0"33"16,66 1 31</inkml:trace>
  <inkml:trace contextRef="#ctx0" brushRef="#br0" timeOffset="34631.7908">31022 5755 0,'0'0'0,"100"-33"47,-67 0-31,33 99 15,-66-33-15,33 0-16,0 33 15,-66-33 1</inkml:trace>
  <inkml:trace contextRef="#ctx0" brushRef="#br0" timeOffset="35935.3909">26524 6449 0,'0'0'0,"34"66"16,32-33 0,-33 1-16,0-1 15,0 66-15,-33-33 16,-33 0-16,0 0 15,33 0-15,99-132 63,0 0-63,0 0 16,34 33-16,-67 0 15,-66 99 1,33-33-1,-33 33-15,-33 0 16,33 0 0,66-66 15,-33-33-15,33-33-16,0 0 15,34-33-15,-67 33 16,0 0-16,33 33 15,0 33 17,-33 66-1,33-66-15,33 0-1,1 0 1,-1 0-16,-33-33 15,-132 0 48,0-1-47,-33 1-1,32 33 1,34 67-1,-33-34 1,33 0 0,33 0-16,33 66 31,-66-66-31,99 33 16,-66-33-1,66 0 1,1-33-1,32 0 1,-66 0 0</inkml:trace>
  <inkml:trace contextRef="#ctx0" brushRef="#br0" timeOffset="36317.2483">28707 6582 0,'0'0'0,"-33"0"78,-33 33-47,0 33-31,33-33 16,99 0 78,-66 0-79,66 0 1</inkml:trace>
  <inkml:trace contextRef="#ctx0" brushRef="#br0" timeOffset="37908.0989">29104 6449 0,'0'0'0,"0"66"63,33-33-48,0 67-15,0-67 16,-66 33-1,33 33 1,-33-66 0,-33-66 31,33 0-32,33 0 1,-99 0-1,198 33 64,0 0-64,0 0 1,-32 33 15,-1-66 16,0-66-31,-66 66-1,0 0 1,0-1-1,33-32 1,-33 132 78,0-32-94,0-1 15,0 0-15,33 0 16,-33 33-16,0-33 16,66-33 46,-33-66-46,33 33-16,-33-33 15,34 66 1,-100 33 15,66 33 1,-33 0-17,33-33 1,0 0 15,33-66 16,-33 33-31,66-33-1,-33 0 1,34 33 15,-34-33 0,-66 0 1,-33-33-1,-33 66-16,32 0 1,1 33 15,-33 0-15,99 0 15,33 0-15,1 0-1,-34 0 1,0 33 0,-33-33-16,0 0 15,0 33 1,33-132 46,-33 0-46,0 0-16,33-33 16,0 66-16,33 0 15,0 33 32,-33 33-31,67-33-1</inkml:trace>
  <inkml:trace contextRef="#ctx0" brushRef="#br0" timeOffset="38141.0863">30725 6350 0,'0'0'0,"99"0"47,-66 66-31,0 0-1,-33 0-15,0 1 16</inkml:trace>
  <inkml:trace contextRef="#ctx0" brushRef="#br0" timeOffset="38290.9052">30956 7111 0,'0'0'0,"-132"33"16,165 0-16,0 0 31</inkml:trace>
  <inkml:trace contextRef="#ctx0" brushRef="#br0" timeOffset="52415.9563">20803 8004 0,'0'0'0,"66"66"63,-33-33-47,0 33-16,0-33 15,-66 66-15,66 1 16,-66-34-16,66 33 15,-33-33-15,0 0 16,-66 0-16,66 0 16,33 1-1,66-67 1,-32 0 0,32 0-1,0-33-15,33-1 16,67-32-16,-1 33 15,-66-66-15,-65 33 16,-67 0-16,0-33 16,-100-1-16,34 67 15,-66-33-15,-33-33 16,-67 33 0,1 33-16,-1 0 15,67 0-15,65 66 16,100 0-1,-66 33 1</inkml:trace>
  <inkml:trace contextRef="#ctx0" brushRef="#br0" timeOffset="52750.1422">22324 8202 0,'0'0'0,"33"66"16,67 33 15,-67-32-31,-33-34 16,0 0-16,-33 0 15,33 0 1,0 33 0,0-99-1</inkml:trace>
  <inkml:trace contextRef="#ctx0" brushRef="#br0" timeOffset="52874.4749">22490 7673 0,'0'0'0,"-33"-33"16,66 66 0,33 66-1,0 33-15</inkml:trace>
  <inkml:trace contextRef="#ctx0" brushRef="#br0" timeOffset="53283.98">22986 8235 0,'0'0'0,"99"33"15,33-33-15,0 0 16,1 0-16,-67-33 15,0 33 1,-66-66 0,0 0 15,-99 0-15,33 33-16,0 33 15,-34 0 1,34 0-1,-33 33-15,66 33 16,0-33 0,99 99-16,-33-99 15,33 33 1,-66-32-16,132-1 16,-32 0-1,-1 0-15,0 0 16</inkml:trace>
  <inkml:trace contextRef="#ctx0" brushRef="#br0" timeOffset="53533.0022">24044 7904 0,'0'0'0,"66"67"32,0-1-32,-99 0 15,66 0 1,0 0-16,0 0 16,1 67-1,-34-34-15,-34-33 16,1 0-16,33-33 15</inkml:trace>
  <inkml:trace contextRef="#ctx0" brushRef="#br0" timeOffset="53758.2225">23879 8268 0,'132'0'16,"-33"0"-1,-33 33-15,34-33 16,32-33 0,-66 33-16,66 0 15,-33 0-15,34 0 16</inkml:trace>
  <inkml:trace contextRef="#ctx0" brushRef="#br0" timeOffset="54140.903">25102 7441 0,'0'0'0,"66"0"16,34 0-1,-34 33-15,33-33 16,0 100-1,1-34 1,-67 0-16,33 0 16,-66 0-16,33 0 15,-33 1 1,-33-34-16,0 33 16,0 33-16,-34-33 15,1 33 1</inkml:trace>
  <inkml:trace contextRef="#ctx0" brushRef="#br0" timeOffset="54276.1306">25367 8897 0,'0'0'0,"33"33"16,33-66-1</inkml:trace>
  <inkml:trace contextRef="#ctx0" brushRef="#br0" timeOffset="59175.1044">19248 10418 0,'0'0'0,"34"66"79,-68 0-79,68 33 15,-68 1-15,34-34 16,34 0-16,-1-33 15,0 0 1,99-99 15,-33 33-15,-33-33-16,-33 0 16,34 66-16,-67 33 31,0 0-16,0 33 1,66 0 0,33-66-1,-99-33 17,66 0-32,33-33 15,-66 0-15,0 33 16,0-34-16,-66 34 15,66-33-15,-33 0 16</inkml:trace>
  <inkml:trace contextRef="#ctx0" brushRef="#br0" timeOffset="59584.0077">20505 10186 0,'0'0'0,"-66"34"15,66 32 1,0-33 0,0 66-16,-66 0 15,99-33 1,-33 34-16,0-34 16,0 0-16,-33 0 15,66-33-15,0 0 31,99-132-15,-65 33 0,32 0-16,0-1 15,-33 34 1,0 33 0,-132 67-1,66-1 1,0 0-16,0 0 15,33 0-15,-33-33 16,-33 0-16,99 33 16</inkml:trace>
  <inkml:trace contextRef="#ctx0" brushRef="#br0" timeOffset="60398.8575">21200 10914 0,'0'0'0,"99"-33"15,-33 0 1,33 33 0,1-33-1,-34 0 1,-66 0 15,-33-33-15,0 32-1,-67 34-15,34 34 16,0-1 0,99 33-16,-66-33 15,-33 0 1,132 33 0,66-66-1,-66 33 1,1 0-16,-1 0 15,-33 33 1,0-32 15,0-101 16,0 34-47,-33-33 16,0-33-16,33 33 15,0 0-15,33 33 16,0 66 31,1 33-31,32-66-1,0 0 1,0 0-1,1 0-15,-1 0 16,-99-66 15,66 33-15,-99-34 0,-33 34-1,0 33-15,-34 0 16,1 66-1,0-32 1,66 65-16,-33-66 16,33 66-16,99-66 15,33 33-15,-33-66 16,33 33 0,34 0-16,-34-33 15,33 0-15,-33 0 16,1-33-1</inkml:trace>
  <inkml:trace contextRef="#ctx0" brushRef="#br0" timeOffset="61751.1023">24375 10716 0,'-66'0'94,"99"66"-79,0-33 1,-66 0-16,33 0 16,0 33-16,-33 0 31,33-33-31,-33 0 31,-1-33-31</inkml:trace>
  <inkml:trace contextRef="#ctx0" brushRef="#br0" timeOffset="61916.738">24540 10286 0,'0'0'0,"99"33"46,-66-66-30</inkml:trace>
  <inkml:trace contextRef="#ctx0" brushRef="#br0" timeOffset="62191.1802">24937 10583 0,'0'0'0,"-33"33"0,132 34 15,-66-34 1,33 0-16,0 33 16,-32 0 15,-68-33-31,1 33 31,-66-33-31,0 0 16,33-33-1,0 0-15,0 0 16,66-231 0</inkml:trace>
  <inkml:trace contextRef="#ctx0" brushRef="#br0" timeOffset="62582.5456">26789 10418 0,'-33'33'0,"66"33"16,0-33-1,-66 0-15,66 0 16,-66 34-16,33-34 15,0 33-15,-33 0 16,0-33-16,0 0 16,0 0 15</inkml:trace>
  <inkml:trace contextRef="#ctx0" brushRef="#br0" timeOffset="62748.8709">27021 9988 0,'0'0'0,"-33"66"31,-1-33-15,101 33-16,-34-66 15</inkml:trace>
  <inkml:trace contextRef="#ctx0" brushRef="#br0" timeOffset="62940.506">27484 10186 0,'0'0'0,"0"133"16,0-100-1,33 33-15,0 0 16,-33 0-16,33 0 15,-33 1-15,-33 32 16,33-66-16,0 66 16,-66-66-16</inkml:trace>
  <inkml:trace contextRef="#ctx0" brushRef="#br0" timeOffset="63149.8478">27219 10451 0,'132'33'32,"1"0"-32,-1-33 15,0 0-15,0 0 16,1 0-16,-34 0 15</inkml:trace>
  <inkml:trace contextRef="#ctx0" brushRef="#br0" timeOffset="63475.1341">28410 9790 0,'0'0'0,"66"-33"16,66 33 0,-66 0-1,33 33 1,-65 0-16,65 66 15,-33-33 1,-66 0-16,0-33 16,-33 33-16,33 34 15,-66-34 1,-34 66-16,34-33 16</inkml:trace>
  <inkml:trace contextRef="#ctx0" brushRef="#br0" timeOffset="63582.9436">28773 10914 0,'0'0'0,"-66"0"0</inkml:trace>
  <inkml:trace contextRef="#ctx0" brushRef="#br0" timeOffset="69716.0354">794 3770 0,'0'0'0,"-33"33"63,66 34-47,0-1-1,-33 0-15,0 0 16,0 99-1,-33-32 1,33-67-16,-33-33 16,0-33 15</inkml:trace>
  <inkml:trace contextRef="#ctx0" brushRef="#br0" timeOffset="69941.405">860 3671 0,'0'0'0,"0"33"32,33 33-32,33 0 15,0 1-15,-33-1 16,0 0-16,0 0 15,34 0-15,-67 0 16,0 0-16,33 1 16,-33-1-16</inkml:trace>
  <inkml:trace contextRef="#ctx0" brushRef="#br0" timeOffset="70149.7067">728 4134 0,'0'0'0,"66"33"16,33 0-16,0-33 15,-33 0-15,0 0 16,34 0-1</inkml:trace>
  <inkml:trace contextRef="#ctx0" brushRef="#br0" timeOffset="70482.7087">2084 3671 0,'0'0'15,"-67"0"-15,-32 33 16,66 0 0,0 0-16,0 0 15,0 34-15,33-34 16,0 33-16,33-33 15,33 33-15,-66 0 16,33 0-16,0 0 16,-66-33-16,33 34 15,33-1 1,-99-33-16,66 0 16</inkml:trace>
  <inkml:trace contextRef="#ctx0" brushRef="#br0" timeOffset="70683.408">1521 4134 0,'133'33'15,"-1"-33"-15,-33 0 16,0 0-16,-32 0 15,32 0-15,-33 0 32</inkml:trace>
  <inkml:trace contextRef="#ctx0" brushRef="#br0" timeOffset="71283.0061">2646 4035 0,'-99'0'47,"66"66"0,-1-33-16,-32-33-15,66 33-1,33 0 1,34 0 15,32-33-15,0 0-1,-99-33 17,66-33-17,-99 132 32,0-33-31,33 33-16,0-32 15,-66 32 1,0 0-16,0 0 16,-1 0-16,1-33 15,-33 33-15,33 1 16,-66-34-16,-1 33 15,1-33-15</inkml:trace>
  <inkml:trace contextRef="#ctx0" brushRef="#br0" timeOffset="75624.9971">2977 3737 0,'0'0'0,"66"33"16,-166-33-1,100 66 17,0 1-17,34-1-15,-34 0 16,99 33-16,-132-66 15,66 33-15,-33 0 16,-33-32 0,132-34-1,-99-67 17,33 1-32,0 0 15,33 0-15,33 0 16,-65 33-16,-101 33 31,100 99-15,67-33-1,-100 0-15,66-33 16,-66 33-16,33-32 16,0 32-16,33-66 15,-33 33-15</inkml:trace>
  <inkml:trace contextRef="#ctx0" brushRef="#br0" timeOffset="78182.387">4200 3936 0,'0'0'0,"-66"0"16,0 0 15,-33 33 32,33 0-48,66 0-15,-33 0 16,-1 33-16,34-33 15,-99 0-15,132 33 32,33-33 30,34-66-31,-1 0-15,0 33-16,-66-66 31,-33 33-31,33 0 32,-99 33-17,0 66 16,99-33-31,33 33 16,-66-33 0</inkml:trace>
  <inkml:trace contextRef="#ctx0" brushRef="#br0" timeOffset="78582.9472">4564 4068 0,'0'0'15,"0"33"1,33 0-16,-33 33 16,-99-33-16,99 0 15,0 0 1,99-33-1,-99-99 1,66 66 0,34-33-16,-67 0 15,99 33-15,-66-33 32,-165 132-17,99-33 1,99 33-16,-132 0 15,33 0-15,0 0 16,-66-32-16,66-1 16,99 0-1</inkml:trace>
  <inkml:trace contextRef="#ctx0" brushRef="#br0" timeOffset="79240.5617">5159 4200 0,'0'0'0,"0"33"16,33 33-1,67 1 1,-100-34 0,33-99 31,-33-1-32,33 1-15,0-33 16,-66 0-16,33 0 15,33 66-15,33-34 16,33 67 31,-66 33-16,-66 34-15,33-34-16,0 33 15,66-33-15,-99 0 16,33 33 0,133-33-1,-1-33 1,-132 66 31,66-33-32,-99 0 1,-33 1-16,0-1 16,-67-33 31,100-33-32</inkml:trace>
  <inkml:trace contextRef="#ctx0" brushRef="#br0" timeOffset="79510.0367">6052 3803 0,'0'0'0,"0"67"31,33-1-31,34 0 16,-34 0 0,33-33-16,-33 33 15,-66-33 1,0 33 0</inkml:trace>
  <inkml:trace contextRef="#ctx0" brushRef="#br0" timeOffset="79656.9504">6019 4068 0,'0'0'0,"99"-33"47,-32 33-47,32 0 16,0 0-1,33 0-15</inkml:trace>
  <inkml:trace contextRef="#ctx0" brushRef="#br0" timeOffset="80240.9279">6747 4002 0,'0'0'0,"-66"0"15,0 0 32,33 66-31,-1 33 0,-32-66-1,166-33 16,-67 0-31,-66-66 16,132 33 0,-66-33-1,33 33-15,0 0 16,-66 0 0,0 66 15,66 0-31,-66 33 15,-66-66 1,99 33-16,33 0 16,-33-99 46,34 33-62,65-33 16,-99 0-16,33 33 15,0-1 1,0 68 0,0 32-16,-32 0 15,-1 0 1,-100 33-16,101-33 16,-34-33-16,33 0 15</inkml:trace>
  <inkml:trace contextRef="#ctx0" brushRef="#br0" timeOffset="83533.0074">7971 3208 0,'0'0'0,"99"0"15,-99-33-15,0 0 31,132 0-15,-66 33 0,67 33-1,-167 0 1,101 66 0,-1-33-16,-66-33 15,-33 34-15,33-1 16,-66-33-16,32 33 15,-32 33-15</inkml:trace>
  <inkml:trace contextRef="#ctx0" brushRef="#br0" timeOffset="83666.8722">8301 4167 0,'0'0'0,"-66"0"0,132-33 47</inkml:trace>
  <inkml:trace contextRef="#ctx0" brushRef="#br0" timeOffset="88616.9737">19248 12237 0,'0'0'16,"-33"66"62,66 33-63,-33-66-15,34 34 16,-34-1-16,0-33 16,0 33-16,-34-33 15,34 0 1,67-33 62,-1 0-62,0 0-1,0 0-15,0 0 16,33 0-16,-32 0 16,-1-33-1</inkml:trace>
  <inkml:trace contextRef="#ctx0" brushRef="#br0" timeOffset="88816.7637">19248 12435 0,'34'33'16,"98"-33"-16,-33 0 15,0 34-15,-33-34 16,1 0-16,-1 0 16</inkml:trace>
  <inkml:trace contextRef="#ctx0" brushRef="#br0" timeOffset="88991.9564">19282 12237 0,'0'0'0,"99"33"47,0-33-47,-33 0 16,33 0-16,-33 0 15</inkml:trace>
  <inkml:trace contextRef="#ctx0" brushRef="#br0" timeOffset="89532.8621">20241 12270 0,'0'0'0,"0"33"0,-33 33 15,66-33-15,-33 0 16,0 34-16,33-34 16,-66 0-16,66 33 31,0-132 0,-33 33-15,33-34-16,33 34 15,0 0-15,0 0 16,-132 66 15,66 33-15,0-32 0,0 32-1,99-99 1,-32 0-1,-1-34 1,33 34-16,-33 0 31,-66 66 1,0 33-32,0 1 15,0-1-15,0-33 16,0 33-1</inkml:trace>
  <inkml:trace contextRef="#ctx0" brushRef="#br0" timeOffset="89791.7218">21233 12402 0,'0'0'0,"33"100"16,-33-34-1,33-33-15,-33 33 0,33-33 16,-66 0 0,66 33-16,0-33 15,-33-66 32</inkml:trace>
  <inkml:trace contextRef="#ctx0" brushRef="#br0" timeOffset="90066.9693">21134 12270 0,'0'0'0,"66"0"15,0 0-15,33 0 16,-33 33 0,33 0-1,-32 0 1,-67 0 0,0 33-1,-67 1 1,1-34-1,0 0-15,0-66 47</inkml:trace>
  <inkml:trace contextRef="#ctx0" brushRef="#br0" timeOffset="90832.1954">21795 12468 0,'0'0'0,"33"67"0,33-1 16,-33-165 30,-33 65-30,33-32-16,-33-33 16,33 33-16,-33 33 15,0 0-15,67 0 32,-1 33-17,0 66 1,-66-33-16,66 33 15,-66-33 1,0 33-16,33 0 16,-33-32-16,-33 32 15,0-33-15,33 0 32,66-99-1,-33 33-31,-33-34 15,66 34 1,1 33 0,32-33-1,-33 33 1,66 0 0,-66 0-16,34-33 15,-34 33 1,-66-66-1,-33 0 1,-67 33 15,67 33-31,-66 0 16,66 99 0,33-66-1,0 66-15,0-32 16,33-34-16,33 0 15,0 33-15,34-66 16,-1 66 0,0-66 15</inkml:trace>
  <inkml:trace contextRef="#ctx0" brushRef="#br0" timeOffset="91125.143">23449 11873 0,'0'0'0,"66"-33"16,0 33-1,0 0-15,66 33 32,-32 66-32,-67-66 15,0 34-15,-33-1 16,0 0 0,-33 0-16,-33 33 15,-1 0-15</inkml:trace>
  <inkml:trace contextRef="#ctx0" brushRef="#br0" timeOffset="91274.4187">23779 12799 0,'0'0'0,"0"66"15,67-33 1,-1-33-1</inkml:trace>
  <inkml:trace contextRef="#ctx0" brushRef="#br0" timeOffset="95551.0121">18918 13659 0,'0'0'0,"-33"33"47,66 66-31,-33-32 0,33-1-16,-33 0 15,0 0-15,-33 0 16,0 0-16,33-33 15,-33 0 1</inkml:trace>
  <inkml:trace contextRef="#ctx0" brushRef="#br0" timeOffset="95774.5236">19116 13560 0,'0'0'0,"33"99"16,-33-66-1,33 66 1,0-66-16,0 34 16,34-1-16,-67 0 15,33 0-15,-33-33 16,0 0-1</inkml:trace>
  <inkml:trace contextRef="#ctx0" brushRef="#br0" timeOffset="95966.9629">18984 13957 0,'0'0'0,"99"0"16,66 0 0,-65 0-16,32 0 15,-33 0 1</inkml:trace>
  <inkml:trace contextRef="#ctx0" brushRef="#br0" timeOffset="96225.4736">19778 13924 0,'0'0'0,"-100"66"0,67 0 15,0-33 1,132 0 15,-32-66-15,-34-33-1,33 33-15,-66 0 16,0 0-16,0 0 16,-99 0-1,32 33-15,1 33 32</inkml:trace>
  <inkml:trace contextRef="#ctx0" brushRef="#br0" timeOffset="96657.9457">20075 13824 0,'0'0'0,"-33"34"15,66-1 1,33 66-1,-66-66-15,33 0 16,-33 0 0,100-33 15,-34-66-15,33 33 15,-66 66 0,-33 33-15,66-66-1,34 0-15,-34 0 32,0-66-17,0 0-15,-66 33 16,66 0-16,-66 0 15</inkml:trace>
  <inkml:trace contextRef="#ctx0" brushRef="#br0" timeOffset="97066.9684">22225 13527 0,'0'0'0,"0"-66"15,-99 66 1,33-33-1,-1 66-15,1-33 16,0 33 0,33 33-1,-33-33 1,66 0-16,-33 33 16,66-33-16,0 33 15,0-33-15,-33 34 16,-33-34-16,33 33 15,33-33-15,-66 33 16,66-33-16,-33 33 16,0-33-16</inkml:trace>
  <inkml:trace contextRef="#ctx0" brushRef="#br0" timeOffset="97266.7027">21365 13824 0,'0'0'0,"66"34"16,33-34-16,67 33 16,-67-33-16,33 33 15,-32-33 1,-34 0-16</inkml:trace>
  <inkml:trace contextRef="#ctx0" brushRef="#br0" timeOffset="97532.7774">22523 13824 0,'0'0'0,"-66"0"16,-34 67 15,34-67-15,-33 66-1,66 0 1,-33-33 0,132-66 30</inkml:trace>
  <inkml:trace contextRef="#ctx0" brushRef="#br0" timeOffset="97766.9301">22357 13990 0,'0'0'0,"100"66"15,-100-33 1,99-33 31,-66-33-32,-33-33 1,0 0-16,33 0 16,0-1-16,33 67 15,33-33-15,-33 33 16</inkml:trace>
  <inkml:trace contextRef="#ctx0" brushRef="#br0" timeOffset="98283.0147">24309 13593 0,'0'0'0,"-100"0"15,34 33-15,66 0 16,-66 0-16,0 0 16,0 33-16,0-33 15,0 34-15,32-34 16,-32 33 0,132-99 30,67 0-46,-67-33 16,0 32-16,33 1 16,-132 100 31,33-1-32,-66-33-15,99 33 16,0-66-1</inkml:trace>
  <inkml:trace contextRef="#ctx0" brushRef="#br0" timeOffset="98742.0273">24540 13626 0,'0'0'0,"-33"66"32,33-33-32,0 33 15,0-33 1,-33 34-16,0-1 16,99-33 15,0-66 0,33 0-15,-99 66-1,33 33 17,34-33-17,-1-99 16,0 33-15,0-33-16,-33-1 16,0 34-16,-66-33 15,132 0 1,1 66 15</inkml:trace>
  <inkml:trace contextRef="#ctx0" brushRef="#br0" timeOffset="99057.9298">25532 13659 0,'-66'33'47,"-33"0"-47,66 33 16,-33-33-16,66 34 15,99-100 32,0-1-31,-33 1-16,-132 66 31,33 34-15,66-34-16,-33 0 15,99-33 17</inkml:trace>
  <inkml:trace contextRef="#ctx0" brushRef="#br0" timeOffset="99307.9414">26128 13494 0,'-33'66'15,"-1"-33"-15,68 33 16,-68 0 0,34 0-16,-99 67 15,33-67 1,-33 0-16,33 0 15,33 0-15,0-33 16</inkml:trace>
  <inkml:trace contextRef="#ctx0" brushRef="#br0" timeOffset="99483.548">25764 13593 0,'33'66'0,"-33"0"16,66-33-16,-33 0 31,0-99-15,66 99-16</inkml:trace>
  <inkml:trace contextRef="#ctx0" brushRef="#br0" timeOffset="99933.3815">27153 13560 0,'0'0'0,"0"66"94,33-33-78,-33 33-1,0-33-15,0 0 16,-66 34-1,99-101 17</inkml:trace>
  <inkml:trace contextRef="#ctx0" brushRef="#br0" timeOffset="100316.1268">27417 13262 0,'0'0'0,"-33"33"15,0 33 1,133-32 15,-34-1-15,0 0 0,-33 0-1,66 0 1,-33 66 15,-66-33-15,0-33-1,0 0 1,33 0-16,-66 0 16,0 34-1,-33-34 1,-66 0-1,66-33-15,-1 0 16,34-33 0</inkml:trace>
  <inkml:trace contextRef="#ctx0" brushRef="#br0" timeOffset="100574.9859">28509 13593 0,'0'0'0,"0"33"0,0 33 15,0-33 1,0 33-16,-33-33 15,-33 34-15,66-34 16,-67 33 0,34-66-1</inkml:trace>
  <inkml:trace contextRef="#ctx0" brushRef="#br0" timeOffset="100742.1239">28674 13130 0,'0'0'0,"0"66"31,0 0-15,0-33-16,33 0 16,-33 0-1</inkml:trace>
  <inkml:trace contextRef="#ctx0" brushRef="#br0" timeOffset="100900.3067">29104 13527 0,'0'0'0,"-33"66"0,33 33 16,0-33 0,-66-33-16,66 34 15,-66-1 1,66-33-1</inkml:trace>
  <inkml:trace contextRef="#ctx0" brushRef="#br0" timeOffset="101091.8051">28773 13593 0,'133'-33'31,"-67"33"-31,0 0 16,33-33-16,-33 0 15,1 0 1</inkml:trace>
  <inkml:trace contextRef="#ctx0" brushRef="#br0" timeOffset="101307.3878">29468 13031 0,'0'0'15,"99"0"1,-33 33-16,0 0 16,34 33-1,-100 0 1,0-33-16,0 33 15,-33 1-15,33-1 16,-67-33-16,34 66 16</inkml:trace>
  <inkml:trace contextRef="#ctx0" brushRef="#br0" timeOffset="101417.891">29666 13858 0,'0'0'0,"0"33"15</inkml:trace>
  <inkml:trace contextRef="#ctx0" brushRef="#br0" timeOffset="106700.8684">18521 15280 0,'0'0'0,"-66"33"47,33 0-31,66 0 0,-33 33-16,33 33 15,-33-33-15,33 34 16,33-34-16,-66 0 15,33-33-15,33 0 16,0 33 0</inkml:trace>
  <inkml:trace contextRef="#ctx0" brushRef="#br0" timeOffset="106931.897">18256 15247 0,'0'0'16,"133"0"0,-1-33-1,33 33-15,-33 0 16,-32-34-16,32 34 15,-99 34 17</inkml:trace>
  <inkml:trace contextRef="#ctx0" brushRef="#br0" timeOffset="107133.1455">18389 15511 0,'99'33'63,"-33"-66"-63,33 66 31</inkml:trace>
  <inkml:trace contextRef="#ctx0" brushRef="#br0" timeOffset="107891.8336">19348 15544 0,'0'0'0,"-66"0"47,-1 33-31,1 0 0,0-33-16,-33 33 15,33 34 1,0-1-1,66-33 17,99-33 77,-33 0-93,33-33-1,-33-33 17,-33 33-32,0-34 15,1 134 63,-1-34-78,-33 0 16,66 33 0,-66 0-1,66-99 16,-66 0-15,0 0 0,33-33-16,-33-34 15,33 34 1,-66-33-16,99 66 16,0 0 15</inkml:trace>
  <inkml:trace contextRef="#ctx0" brushRef="#br0" timeOffset="108392.7851">19844 15445 0,'0'0'0,"0"66"15,33 0-15,-33-33 16,-33 34-16,33-34 15,0 0-15,66-99 63,-66-1-47,99 1-16,-99 0 15,33 33-15,-66 66 47,33 33-31,0 0-1,33-33 1,33-66 0,34 0-1,-67-33 1,33 0-1,0 33 1,-99 99 0,66 0-1,-33 0 1,33 1-16,-33-1 16,33 0-16,0-33 15,33 0 1</inkml:trace>
  <inkml:trace contextRef="#ctx0" brushRef="#br0" timeOffset="109242.5519">20638 15710 0,'0'0'0,"0"-33"16,33-1 0,99 34-1,-66 0 1,0-33-1,0 33 1,0-33 0,-66 0 15,-99-33 0,0 66-15,66 66-1,-33 0 1,99-33 0,33-33 15,66 34-15,-99 32-1,34-33-15,-67 33 16,0-33-1,33 33 1,-33-33 0,66-99 15,-66 33-15,0-66-16,66 33 15,-99-34-15,66 1 16,-33 33-16,66 33 15,0 0-15,33 0 16,1 0-16,-1 0 16,-33 33 15,-132 33 0,33 0-15,33 33-16,-33-33 15,33 0-15,66 0 16,-99 33-16,99-33 16,-66 0-1,99-33-15,-99 34 16,99-1-16,-66 0 16,-33 0-16,0 33 15,33 0 1,-33-33-1,-66 0 1,0-33 0,-33 0 15,33-33-31,0 33 16,66-33-1</inkml:trace>
  <inkml:trace contextRef="#ctx0" brushRef="#br0" timeOffset="109566.7759">22324 15114 0,'0'0'0,"133"0"47,-34 33-31,-33 0 0,33 34-1,-99-1-15,66-33 16,-132 33-16,66 0 15,0 0-15,-99 0 16,66 34-16,-33-34 31</inkml:trace>
  <inkml:trace contextRef="#ctx0" brushRef="#br0" timeOffset="109682.8841">22820 16073 0,'0'0'0,"-66"67"0,0-67 32</inkml:trace>
  <inkml:trace contextRef="#ctx0" brushRef="#br0" timeOffset="117343.5888">15048 761 0,'0'0'0,"-33"33"63,33 33-48,0-33-15,0 33 16,33 33-16,-33-33 16,0-32-1,0 32-15,0 0 16,0 0 0,-33-33 15,99 0 0,33-33-15,-32-33-1,32 33-15,0-66 16,-66 33 0,-33-33-16,0 0 15,-33-1-15,0 34 16,-33-66-16,-33 33 15,-1 33-15,67 0 16,-33 33-16,66 33 31,0 33-15</inkml:trace>
  <inkml:trace contextRef="#ctx0" brushRef="#br0" timeOffset="117676.0335">15842 1158 0,'0'0'0,"33"66"31,0 0-16,0-33 1,-33-99 47,0 33-63,0-67 15,-33 1-15,33 0 16,0 0-16,33 66 15</inkml:trace>
  <inkml:trace contextRef="#ctx0" brushRef="#br0" timeOffset="117977.188">16305 992 0,'0'0'0,"-66"166"16,0-100-16,165-66 63,-33-66-63,66-1 15,-99-32-15,34 0 16,-1 33-16,-33-33 15,-33-1-15,-33 34 16,33 0-16,-66 66 31,66 33-15,0 0 0</inkml:trace>
  <inkml:trace contextRef="#ctx0" brushRef="#br0" timeOffset="118358.0367">17926 661 0,'0'0'0,"-67"34"31,-65 65-15,66-66 0,0 66-1,66-33 1,66-66 15,0 0-31,0-33 16,0-33-16,34 0 15,-34 0-15,-33 0 16,-33 32-16,-66 34 16,0 67 15,-1-34-15</inkml:trace>
  <inkml:trace contextRef="#ctx0" brushRef="#br0" timeOffset="118592.0382">18488 529 0,'0'0'0,"-33"66"31,66-33-31,-33 34 16,33-34-16,0 33 15,0 0-15,-33 0 16,0 0-16,0 0 16,-33 0-16,33-32 15,-33-1 1,33 0-16</inkml:trace>
  <inkml:trace contextRef="#ctx0" brushRef="#br0" timeOffset="118809.0656">18124 860 0,'0'0'0,"99"33"32,0-33-32,1 0 15,-1 0-15,0 0 16,0-33-16,-66 33 15,67 0 1</inkml:trace>
  <inkml:trace contextRef="#ctx0" brushRef="#br0" timeOffset="119425.0206">18918 529 0,'0'0'0,"0"66"32,0-33-17,0 67-15,0-34 16,0 0-16,0 0 16,0 33-16,-33-66 15,132-33 16,-99-66-15,66 0-16,0 0 16,0 33-16,-66 66 47,66 66-32,-99-66 1,33 33-16,0-33 15,100-33 32,-34-66-15,-33 33-17,66 0 1,0 0 15,-33 0-15,-99 0 31,-33 0-32,0 66 1,33 0 15</inkml:trace>
  <inkml:trace contextRef="#ctx0" brushRef="#br0" timeOffset="119642.7021">19645 1058 0,'0'0'0,"33"66"15,-33 1 1,67-100 15,-34-34-15,0 1-16,0 0 15,33 0 1,0-33-16,-33 33 16,66 33-16,-66 33 15,34 0 1</inkml:trace>
  <inkml:trace contextRef="#ctx0" brushRef="#br0" timeOffset="120350.1562">21200 595 0,'0'0'0,"-66"33"31,66 0-15,-67 34-1,1-34-15,33 0 16,66 33 0,33-99 15,34 0-16,-1 33 1,-99 33 15,33 33-15,0-33-16,-33 33 16,0-33-16,33 33 15,-66-33-15,-33 34 16,66-34-16,-132 33 15,32-33 1,34 0 0,-33-66-1,-33 0 1,33-66 0</inkml:trace>
  <inkml:trace contextRef="#ctx0" brushRef="#br0" timeOffset="120948.952">21530 860 0,'0'0'0,"67"66"15,-34-33-15,33 0 16,-66 0-16,33-66 62,0-66-46,0 0-16,0 0 16,-33 32-16,33 1 15,33 66 16,0 33-15,1 0 0,-1 0-1,-99 34 17,33-34-17,0 33 1,-33-33-16,33 0 15,-33 0-15,132-33 47,-66-33-15,0-33-32,0 33 15,33-33-15,-66 33 16,-33 66 31,66 0-32</inkml:trace>
  <inkml:trace contextRef="#ctx0" brushRef="#br0" timeOffset="121174.9677">22357 794 0,'0'0'0,"33"99"0,-33-66 16,33 33 0,1-33-1,65-66 17,-66 0-17,33 0-15,0 0 16,-33-33-16,-33 0 15,33 66 1</inkml:trace>
  <inkml:trace contextRef="#ctx0" brushRef="#br0" timeOffset="121699.9508">22953 695 0,'0'0'0,"-33"132"15,66-99-15,0 33 16,0-33-16,-66 33 16,66 33-1,-33-65-15,0-1 16,0 0-1,-66-99 32,99 32-47,-66-32 16,0 0 0,33 0-16,-34-33 15,34 0-15,0 32 16,34 1-16,-1 33 15,0 0 1,33 33 0,0 33 15,-33 0-15,0 33-1,-66-32-15,33-1 16,-33 33-16,0-33 15,0 33-15,-33 0 16,33-33-16,66-66 31</inkml:trace>
  <inkml:trace contextRef="#ctx0" brushRef="#br0" timeOffset="121974.6692">23383 695 0,'0'0'15,"33"66"-15,66-66 16,33 33 0,-66 0-1,0 0-15,1 33 16,-34-33-1,-33 0-15,0 33 16,0 0-16,0-32 16,-100-1-16,67 0 47</inkml:trace>
  <inkml:trace contextRef="#ctx0" brushRef="#br0" timeOffset="122484.6504">24739 893 0,'0'33'32,"33"0"-32,0 33 15,0 67 16,-66-100-15,0-100 31,66 1-31</inkml:trace>
  <inkml:trace contextRef="#ctx0" brushRef="#br0" timeOffset="122800.2109">25003 661 0,'0'0'0,"33"67"0,0 32 16,-33-33 0,0-33-16,0 33 15,0-33 1,133-66 15,-34 0 0,-33 33-31,0 0 16,-33 33 0,0 33-1,-66 0-15,66-32 16,-66 32-16,0-33 15,66-33 1</inkml:trace>
  <inkml:trace contextRef="#ctx0" brushRef="#br0" timeOffset="123125.3413">26161 529 0,'0'0'0,"-66"-33"16,32 99 15,1 33-16,33-65-15,33-1 16,-66 33-16,33 0 16,0-33-1,0 33-15,0 0 16,-33-33-16,33 33 16,0-32-16,-66 32 15</inkml:trace>
  <inkml:trace contextRef="#ctx0" brushRef="#br0" timeOffset="123333.7501">25665 992 0,'0'0'0,"99"0"15,-33 0-15,33 0 16,-33 33 0,0-33 15</inkml:trace>
  <inkml:trace contextRef="#ctx0" brushRef="#br0" timeOffset="123592.1109">26326 661 0,'0'0'0,"33"34"15,0 32-15,33-33 16,-66 0-16,0 66 15,0-66-15,0 0 16,0 33-16,-66-33 16,33 34-16,0-34 31</inkml:trace>
  <inkml:trace contextRef="#ctx0" brushRef="#br0" timeOffset="123924.9009">26657 893 0,'0'0'0,"0"66"15,66 0 1,-66-33-16,0 33 15,0-32 1,66-1 0,0-33 15,-33-33-15,100-1-16,-100-32 15,0 0-15,66 33 16,-99 0-16</inkml:trace>
  <inkml:trace contextRef="#ctx0" brushRef="#br0" timeOffset="124550.9516">27219 992 0,'0'0'0,"99"0"31,-33 0-31,1 0 16,-1-33 31,0 0-31,-132-33 15,-34 66-16,34 66 17,33-33-1,132 0 0,-32 0-15,-34 33-1,-33-33 1,0 1-16,-33 32 16,33-99 46,33-34-62,33 1 16,0 33-16,0-33 15,0 33 1,-33 99 31,0 0-47,-33-33 16,0 34-16,0-34 15,0 33-15,-33-33 16,66 0-1,0-33 1</inkml:trace>
  <inkml:trace contextRef="#ctx0" brushRef="#br0" timeOffset="125025.015">28244 926 0,'0'0'0,"-66"33"16,66 0-16,-99 0 15,99 33 1,-33-33 0,99 1-1,33-34 1,67 0-1,-67-34 1,-33 34 0,0 0-1,0-33 17,-99 0-1,0 0-16,-33 0-15,0 33 16,0 33 15,33 66-15,33 1 0,33-34-1,33-66-15,0 33 16,66-66-16,-66 33 15</inkml:trace>
  <inkml:trace contextRef="#ctx0" brushRef="#br0" timeOffset="125499.6881">29666 728 0,'0'0'0,"0"132"0,0 0 16,0-66-16,0 0 16,0 1-1,-33-1-15,0-33 16,33 33 0,-66-33-1</inkml:trace>
  <inkml:trace contextRef="#ctx0" brushRef="#br0" timeOffset="126617.2901">29369 1058 0,'0'0'0,"0"-33"32,99 66-1,33-33-16,-33 0 1,-32 0 0,-1-33 15,-33-33-31,-33 0 16,0 33-16,33-33 15,-33 33-15,33 0 16,-33 99 15,0-33-15,0 66-1,0 33 1,-33-66-16,33-32 16,-33-1-1,165-33 16,-66-67-15,0 67 15,-32 34 1,-1-1-17,99-33 16,-99 0-31,33-67 16,-33 34 15,-99 0-15,0 0 15,33 66 0,33 33-15,66-66 15,0 34 1,-33-1-17,-33 33 1,0-33-1,66-66 48,-33 0-63,67-33 16,-100 132 46,0-33-62,-33 33 31,99-132 1,0 33-17,33-33 1,-66 32-1,0 68 1,-33 32 0,33-33-1,0 33-15,-33-33 16,0 0-16,0 33 16,0-33-1</inkml:trace>
  <inkml:trace contextRef="#ctx0" brushRef="#br0" timeOffset="126899.9615">31122 695 0,'0'0'0,"99"33"16,-33 0-16,0 0 15,-33 0 1,33 0 0,-66 66-16,-33-66 15,33 66-15,-33-66 16,-33 67-1</inkml:trace>
  <inkml:trace contextRef="#ctx0" brushRef="#br0" timeOffset="127016.9071">31485 1720 0,'0'0'0,"-66"33"15,99-66 1</inkml:trace>
  <inkml:trace contextRef="#ctx0" brushRef="#br0" timeOffset="131294.5633">18785 16999 0,'0'0'0,"-33"34"31,99 32-15,-32-33-16,-1 33 15,0-33 1,-33 0-16,33 33 16,0 0-1,0-33 1,-66-33 15</inkml:trace>
  <inkml:trace contextRef="#ctx0" brushRef="#br0" timeOffset="131483.9352">18223 16768 0,'0'0'0,"132"99"15,-65-99 1,32 0-16,33 33 16,-33-33-1,34 0-15,-67 0 16,33-33-16,-33 33 16</inkml:trace>
  <inkml:trace contextRef="#ctx0" brushRef="#br0" timeOffset="131784.2648">19414 17165 0,'0'0'0,"33"66"0,0-33 15,-33 33-15,0-132 63,0 33-48,0-33-15,0 0 16,-66-34-16,99 34 16,-33 33-16,66 0 31,0 33-31,0 0 15</inkml:trace>
  <inkml:trace contextRef="#ctx0" brushRef="#br0" timeOffset="132307.9043">20141 16900 0,'0'0'0,"-66"33"31,33 33-15,33-32-1,-66-1-15,66 33 16,0 0-16,-33 0 16,99-132 15,0 33-16,0-33-15,1 33 16,-67-34-16,33 34 16,-66 100 31,33-34-32,33 66 1,0-66-1,33-66 17,0-33-17,-33 0 1,0 32-16,0 68 31,0-1-15,-33 33-16,0 0 15,0-33-15,0 0 16,33 0 0</inkml:trace>
  <inkml:trace contextRef="#ctx0" brushRef="#br0" timeOffset="132592.068">20836 16966 0,'0'0'0,"-66"33"16,132 1-16,-33-1 15,0 33 1,33-33 0,-33 0-1,-33 0-15,0 33 16,0-33-16,-33 0 15,33 33 1,-132-32 15,66-34-15</inkml:trace>
  <inkml:trace contextRef="#ctx0" brushRef="#br0" timeOffset="133091.2839">21365 16999 0,'0'0'0,"0"100"0,0-67 15,-33 0-15,33 33 16,66 33-1,-99-66-15,66 0 16,-33-99 47,-33 33-63,0-99 15,33 33 1,0 32-16,-66 1 15,99 0-15,-33 0 16,33 33 0,33 33 15,33 33-15,1 33-1,-67-33 1,0 33-1,-33 1-15,-66-1 16,33-33 15,-67 0-31</inkml:trace>
  <inkml:trace contextRef="#ctx0" brushRef="#br0" timeOffset="133425.2506">21927 16999 0,'0'0'0,"-99"100"0,66-67 15,99 0 1,66-33 15,-132-66-15,34 0 15,-34-1-31,0 34 16,-34 0-16,-32 0 15,132 66 32</inkml:trace>
  <inkml:trace contextRef="#ctx0" brushRef="#br0" timeOffset="133824.9781">22291 16966 0,'0'67'15,"0"-1"-15,0-33 16,33 0-16,-33 33 15,0-132 17,33 33-17,0-33 1,0-1-16,-33-32 16,0 0-16,0 33 15,0 33-15,67 0 31,32 33 1,-33 33-17,-33 33 1,33-33 0,-66 33-16,0-33 15,66 33-15,-33 1 16,0-1-16,-66 0 15,66 0-15,-33-33 16,-33 33 15</inkml:trace>
  <inkml:trace contextRef="#ctx0" brushRef="#br0" timeOffset="133966.9713">22556 17066 0,'66'-33'32,"33"-1"-17,-33 68 1,0-68-16</inkml:trace>
  <inkml:trace contextRef="#ctx0" brushRef="#br0" timeOffset="134249.555">23349 16966 0,'0'0'0,"-99"0"0,33 33 16,66 34 0,-66-67-1,33 66-15,132-66 47,-33-66-31,0 33-16,-33 66 47,1 0-32</inkml:trace>
  <inkml:trace contextRef="#ctx0" brushRef="#br0" timeOffset="134509.0407">23746 16768 0,'0'0'0,"-33"66"16,33-33-16,0 33 15,33-33-15,-33 34 16,33-34-16,-33 0 16,34 33-16,-1 0 15,-66-33 1,33 0 0,0-66 15</inkml:trace>
  <inkml:trace contextRef="#ctx0" brushRef="#br0" timeOffset="134640.8339">23647 17066 0,'-33'66'0,"66"-132"0,66 66 47,1 0-31</inkml:trace>
  <inkml:trace contextRef="#ctx0" brushRef="#br0" timeOffset="135166.9233">24044 17099 0,'0'0'15,"99"0"32,-66-66-31,33 66 109,34 33-110,-67 33 17,0 0-1,33-99 0,-33 0-15,33-66-16,66 65 15,-98-32-15,65 33 16,-33 33 15,-99 66-15,66-33 0,-33 1-16,33-1 15,0 33 1,66-33-16,-33-33 31</inkml:trace>
  <inkml:trace contextRef="#ctx0" brushRef="#br0" timeOffset="135858.9953">25102 16437 0,'0'0'0,"33"-33"16,67-33-1,-1 66-15,0 0 16,-66 33-1,33 33 1,-66 0 0,0 1-1,33 32-15,-33-33 16,33 0-16,-66 0 16,66 33-16</inkml:trace>
  <inkml:trace contextRef="#ctx0" brushRef="#br0" timeOffset="135974.4853">25731 17231 0,'0'0'0,"33"33"15,-33-66 17</inkml:trace>
  <inkml:trace contextRef="#ctx0" brushRef="#br0" timeOffset="144667.0201">14354 2712 0,'0'0'0,"-33"0"31,0 66-15,66-33-1,-66 33-15,66-33 16,-66 34-16,66-34 16,-33 0-1,33 0-15,-33 0 16,99 33 0,-33-66-16,0-33 15,33 0 1,-32 0-1,-34-33-15,33 33 16,-66-34-16,33 34 16,-99-66-1,33 0-15,-34 33 16,-32 0-16,0 33 16,33 33-16,0-34 15,-33 68 1,32 32-1,34-33-15,0 0 16</inkml:trace>
  <inkml:trace contextRef="#ctx0" brushRef="#br0" timeOffset="145049.9469">15247 2712 0,'0'0'0,"-100"33"31,100 0 0,-66 0-31,0 33 16,33-33-16,0 34 15,33-34 1,99-66 15,-33 33-15,0-34 0,-99 68 30,33 32-30</inkml:trace>
  <inkml:trace contextRef="#ctx0" brushRef="#br0" timeOffset="145283.9478">15445 2811 0,'0'0'0,"0"99"0,33-66 16,66 34-1,-132-34-15,33 0 16,0 0-1</inkml:trace>
  <inkml:trace contextRef="#ctx0" brushRef="#br0" timeOffset="145441.101">15445 2348 0,'0'0'0,"-33"33"15,99 0 1,-66 33-16,-165-66 16</inkml:trace>
  <inkml:trace contextRef="#ctx0" brushRef="#br0" timeOffset="145649.4389">15842 2514 0,'0'0'0,"33"99"15,33-33 1,-33 33-16,-33-33 16,0 33-16,33-32 15,-66-1-15,99-33 16,-33 0-1</inkml:trace>
  <inkml:trace contextRef="#ctx0" brushRef="#br0" timeOffset="145874.5388">16702 2547 0,'0'0'0,"-33"99"0,0-33 16,0 33-16,0-33 16,-1 0-16,34 1 15,-33 32 1,0-33-16,-33 0 16,33-33-16,0 0 15</inkml:trace>
  <inkml:trace contextRef="#ctx0" brushRef="#br0" timeOffset="146040.8253">16239 2613 0,'0'0'0,"0"66"0,66 33 16,-33-66-16,33 33 15,0-66 1</inkml:trace>
  <inkml:trace contextRef="#ctx0" brushRef="#br0" timeOffset="146358.7609">17132 2447 0,'0'0'0,"33"67"16,-33-1 0,33 0-16,-33 0 15,33 0 1,-33 0-16,-33 0 15,99 1 1,-66-34 0,99-33-1,-33-33 1,-32 33-16,65 0 16,-99-34-16</inkml:trace>
  <inkml:trace contextRef="#ctx0" brushRef="#br0" timeOffset="146634.2831">17760 3010 0,'0'0'0,"33"0"16,-33-67 15</inkml:trace>
  <inkml:trace contextRef="#ctx0" brushRef="#br0" timeOffset="146975.097">18322 2315 0,'-66'0'16,"0"33"0,0 0-16,33 33 15,-33-33 1,66 34-16,-33-34 16,33 0-16,0 33 15,0-33-15,0 0 16,33 33-16,0-33 15,-33 33-15,-33-33 16,132 34-16,-99-34 16,0 33-16,-33-33 15,0 0 17</inkml:trace>
  <inkml:trace contextRef="#ctx0" brushRef="#br0" timeOffset="147359.0221">18091 2844 0,'0'0'0,"99"0"16,-33 0-16,0-33 16,1 33-16,32 0 15,-99-33 48,-66 0-32,-1 33-15,1 66-1,66-33 1,100 66-1,-34-65-15,-33 32 16,33-33 0,0-33-1,0 0 17</inkml:trace>
  <inkml:trace contextRef="#ctx0" brushRef="#br0" timeOffset="147650.0281">18686 2216 0,'0'0'0,"66"0"16,0 0-16,1 33 16,98 33 15,-132 33-31,-33-33 16,33-32-16,-33-1 15,-33 33-15,-33 33 16,0-33-1</inkml:trace>
  <inkml:trace contextRef="#ctx0" brushRef="#br0" timeOffset="147783.8393">19149 3142 0,'0'0'0,"-66"33"0,33 0 15</inkml:trace>
  <inkml:trace contextRef="#ctx0" brushRef="#br0" timeOffset="152033.9057">19182 6052 0,'0'0'0,"-66"0"16,66 33 0,-66 0-16,-33 1 15,-67 32 1,-65 0-16,66 33 16,-67-33-16,100 0 15,-1 1-15,67-67 16,166-34-1</inkml:trace>
  <inkml:trace contextRef="#ctx0" brushRef="#br0" timeOffset="152900.4493">14949 6019 0,'-33'33'16,"33"33"-1,0 1-15,99-1 16,-132 33-16,66 0 15,-33 0-15,0-32 16,-33 32-16,0-33 16,66 0-1,0-132 32,66-33-31,1 0-16,32 32 15,-33 1-15,0 33 16,-33 66 0,-66 33-16,33 1 15,-66-1 1,-33 33-16,66 0 16,0-33-16,0 0 15,-33-33-15,99 1 31</inkml:trace>
  <inkml:trace contextRef="#ctx0" brushRef="#br0" timeOffset="153208.9028">16007 6813 0,'0'0'0,"-66"0"15,66 33-15,-33 0 16,0 33-16,33-33 16,33 0-1,33 1 1,0-68 0,-33 1-1,1-33-15,32 33 16,-66-33-16,33 0 15,-99 0-15,-1 0 16,1 33-16,0-1 16,0 34-1</inkml:trace>
  <inkml:trace contextRef="#ctx0" brushRef="#br0" timeOffset="153458.9333">16371 6284 0,'0'0'0,"-33"66"15,66 0-15,-33-33 16,0 33-16,33 34 15,-33-67-15,0 66 16,0-33-16,0-33 16,33 33-16,-33 0 15</inkml:trace>
  <inkml:trace contextRef="#ctx0" brushRef="#br0" timeOffset="153842.1316">16702 6846 0,'0'0'0,"99"33"0,-66 0 16,-66 33-16,33-33 16,0 1-1,66-101 32,-99 34-47,33-66 16,33 0-16,0 0 15,-33-1-15,0 34 16,33 33-16,67 66 47</inkml:trace>
  <inkml:trace contextRef="#ctx0" brushRef="#br0" timeOffset="154233.6435">17363 6648 0,'-66'33'32,"33"33"-17,0 0-15,-33-33 16,66 0-16,-33 33 15,33-33 1,66-33 0,0-33 15,0-33-15,-33 0-1,67-66 1,-100 66-16,33-34 15,-33 1-15,-33 0 16,33 33-16,-67 33 16,34 66 15,33 33-15,-33 0-16</inkml:trace>
  <inkml:trace contextRef="#ctx0" brushRef="#br0" timeOffset="154600.0826">18058 6548 0,'0'0'0,"-99"0"15,66 67 16,-1-1-15,-32 0 0,33-33-1,-33 33 1,198-33 0,-65-132 15,-34 66-31,33-33 15,-99 99 17,0 33-17,99-33 1,-99 33 0</inkml:trace>
  <inkml:trace contextRef="#ctx0" brushRef="#br0" timeOffset="154883.9674">18752 6416 0,'0'0'0,"0"33"16,-66 66-1,33-32-15,66 32 16,-66-33-16,0 0 16,0 33-16,0-33 15,-33 1 1,33-1-16,-33 0 16,32 0-1,68-99 1</inkml:trace>
  <inkml:trace contextRef="#ctx0" brushRef="#br0" timeOffset="155048.9775">18355 6548 0,'0'0'0,"-33"34"15,133 32 1,-100-33-16,33 33 15,66-33 1</inkml:trace>
  <inkml:trace contextRef="#ctx0" brushRef="#br0" timeOffset="155341.8127">19215 6548 0,'0'0'0,"-66"100"0,33-34 16,132-33-16,-32 0 15,65 0 1,-66 0 0,33-33-16,-33 0 15,-165 66 1,66-33-1,-33 33-15,33-32 16,-33 32-16,0-33 16,-34 0-16,1 0 15,0-33 1</inkml:trace>
  <inkml:trace contextRef="#ctx0" brushRef="#br0" timeOffset="161075.0509">13990 1191 0,'-66'0'31,"-67"0"0,67 0-15,-66-33-1,0 33-15,-1 0 16,-32 0-16,0 0 16,-1 0-16,1 33 15,33-66-15,32 66 16,34 0-16,132-66 47,1 33-47,32 0 15</inkml:trace>
  <inkml:trace contextRef="#ctx0" brushRef="#br0" timeOffset="161740.9902">9095 893 0,'0'0'0,"-66"66"47,99-33-32,-33 33-15,0 34 16,0-34-16,33 33 16,-66-33-1,33 0-15,0-33 16,-33 33-16,0-32 16,0-1-1</inkml:trace>
  <inkml:trace contextRef="#ctx0" brushRef="#br0" timeOffset="161966.9826">8533 926 0,'0'0'0,"66"0"15,0 33-15,0-66 16,0 33-16,34 33 16,-1-33-16,0 0 15,0 0 1,0-33-16</inkml:trace>
  <inkml:trace contextRef="#ctx0" brushRef="#br0" timeOffset="162284.3413">9790 1389 0,'0'0'0,"33"66"15,0-33-15,-33-99 63,33 33-48,-33-33-15,0-33 16,0 33-16,33 32 16,0-32-1,33 66 1,-33 0-1</inkml:trace>
  <inkml:trace contextRef="#ctx0" brushRef="#br0" timeOffset="162499.2272">10286 1124 0,'0'0'0,"-33"67"0,0-34 16,-1 0-16,1 33 15,33-33-15,-33 0 16,99-66 47,-32-33-48</inkml:trace>
  <inkml:trace contextRef="#ctx0" brushRef="#br0" timeOffset="162659.8613">10286 1124 0,'0'0'0</inkml:trace>
  <inkml:trace contextRef="#ctx0" brushRef="#br0" timeOffset="163175.1343">10385 1323 0,'66'165'47,"-132"-330"-47,165 330 32,-33-231-32,-33 0 15,0-33-15,34 33 16,-34-100-1,-100-32-15,34 165 16,33 66 15,33 33-15,-33 0-16,0 0 16,0 0-16,67-33 15,-1 34 1,33-34-1,-33-33-15,0-33 16,0 33-16,1 0 16,-1-33 15,-33-34-15,-132 34 15,32 0-16,1 0 1,0 66 0,33 66-1,0-32 1,33-1-16,33-33 16,0 0-16,0 33 15,66-66-15,-32 0 16,32 33-1,-33-66 1</inkml:trace>
  <inkml:trace contextRef="#ctx0" brushRef="#br0" timeOffset="173784.2872">18455 10649 0,'0'0'0,"66"0"0,-165-33 78,-1 0-62,-32 33-16,0 0 15,0-33-15,32 33 16,1 33-16,33-33 31,99-33 0</inkml:trace>
  <inkml:trace contextRef="#ctx0" brushRef="#br0" timeOffset="175408.8532">13130 9426 0,'0'0'0,"0"33"15,0 33-15,0-33 16,0 33-16,0 0 16,0-33-1,0 34-15,0-34 16,0 33-16,0-33 16,33 33-1,-33 0 1,-33-66-1</inkml:trace>
  <inkml:trace contextRef="#ctx0" brushRef="#br0" timeOffset="175782.8483">12634 9459 0,'0'0'0</inkml:trace>
  <inkml:trace contextRef="#ctx0" brushRef="#br0" timeOffset="176158.5551">12634 9459 0,'0'0'0</inkml:trace>
  <inkml:trace contextRef="#ctx0" brushRef="#br0" timeOffset="176219.7698">12733 9426 0,'0'0'0,"397"0"47,-33 0-31</inkml:trace>
  <inkml:trace contextRef="#ctx0" brushRef="#br0" timeOffset="176625.7871">13560 9657 0,'0'0'0,"99"0"15,33 0-15,1 0 16,-100-33-16,66 33 15,-33 0 1,-132-33 31,-33-33-31,33 66-1,-34-33 1,1 66-1,66 33 1,33 0-16,0-33 16,0 34-1,33-34-15,33 0 16,-33 0-16,67 0 16,-34-33-1</inkml:trace>
  <inkml:trace contextRef="#ctx0" brushRef="#br0" timeOffset="176909.1312">14453 9790 0,'0'0'0,"33"33"15,-66 33-15,33-33 16,66-33 31,-66-66-32,66 33 1,-66-33-16,33-1 16,-33 1-16,0 0 15,66 132 16</inkml:trace>
  <inkml:trace contextRef="#ctx0" brushRef="#br0" timeOffset="177100.1201">14883 9823 0,'-99'-66'0,"198"132"0,-66 0 0,-33-33 15,33-66 32,0-33-31,-33 0-16,0-1 15,0 34 1,0-33-16,0 33 16</inkml:trace>
  <inkml:trace contextRef="#ctx0" brushRef="#br0" timeOffset="177375.9871">15247 9790 0,'0'0'0,"0"66"15,-33 0 1,66-99-1,-33-33 1,33 0-16,33-1 16,-66-32-16,33 33 15,-33 0 1,-33 0-16,66 33 16,0 0-1</inkml:trace>
  <inkml:trace contextRef="#ctx0" brushRef="#br0" timeOffset="177800.8043">15511 9492 0,'-33'-66'0,"66"132"0,0 0 16,0 0-16,0-33 16,-66 33-16,33-32 15,0 32-15,0-33 16,-33 0-16,0 0 15,0-66 32,-33 0-31,33 0 0,-33 0-1,132 66 16,0-33-31,33 0 16,0 33 0,-32-33-1,-1-33 1,-33 0 0,-33 0-1,-66-34 1,-34 67-1,67-33 1</inkml:trace>
  <inkml:trace contextRef="#ctx0" brushRef="#br0" timeOffset="178025.9509">15974 9856 0,'0'0'0,"66"99"16,-33-132 31,1-99-16,-34 65-31,66-32 16,-66 66-16,99 0 15</inkml:trace>
  <inkml:trace contextRef="#ctx0" brushRef="#br0" timeOffset="178257.9413">16900 9393 0,'0'0'0,"0"66"0,-33-33 15,33 33-15,0 0 16,0 0-16,-66 1 16,0 98-1,0-99 1,33 0-16,0 0 16,0-33-1,-1 0 1</inkml:trace>
  <inkml:trace contextRef="#ctx0" brushRef="#br0" timeOffset="178457.9809">16503 9525 0,'0'0'0,"67"66"15,32-33 1,0 0 0,-33-33-16,-33 0 31</inkml:trace>
  <inkml:trace contextRef="#ctx0" brushRef="#br0" timeOffset="178759.1733">17099 9029 0,'0'0'0,"132"33"15,-66 0 17,0 33-17,0-33-15,-66 0 16,0 33-16,34-32 16,-68 32-16,34 0 15,-33 0 1</inkml:trace>
  <inkml:trace contextRef="#ctx0" brushRef="#br0" timeOffset="178875.7387">17429 9922 0,'0'0'0,"0"33"16,34 0-1,-68 0-15</inkml:trace>
  <inkml:trace contextRef="#ctx0" brushRef="#br0" timeOffset="186725.9487">12039 12865 0,'0'0'0,"0"33"63,66 34-48,-33-1-15,33 33 16,-66 0 0,33 0-16,-33-32 15,0-34-15,33 0 16,0-66 15,0 0-31,33-1 16,0-32-16,1 33 15,-34 0-15,0 66 47,0 0-31,-33 33-16,0-32 16,33-1-1,33-33 1,33-33-1,-33-1-15,-32-32 16,32 33 0,-33-33-16,-66-33 15,33 66-15,-33 0 16,33 0 0</inkml:trace>
  <inkml:trace contextRef="#ctx0" brushRef="#br0" timeOffset="187042.1638">13361 13031 0,'-66'66'16,"0"-33"-16,0 33 15,0-33-15,33 33 16,0-33-16,99-33 47,0-33-47,33 0 15,-33 0 1,-33 33 0,-66 33-1,66 0-15,-33 33 16,0-32 15</inkml:trace>
  <inkml:trace contextRef="#ctx0" brushRef="#br0" timeOffset="187291.0764">13924 12766 0,'0'0'0,"-33"33"16,66 66 15,-33-32-31,66 65 16,-33 0-1,-33-66-15,0 0 16,-33 1-1,33-34 1</inkml:trace>
  <inkml:trace contextRef="#ctx0" brushRef="#br0" timeOffset="188109.0893">13626 13097 0,'0'0'0,"66"0"16,66 33 0,-98-33-1,32-33 1,33 33-16,-33 0 16,0-33-16,33 0 15,1 33 1,-34 0-1,0 33 1,33-33 31,-33-33 0,-33 0 15,-99 0-46,-33 0 0,0-1-1,0 34 1,32 67 15,67-34-31,0 33 16,34 33-1,32-33 1,0-33 0,66-33-1,-66 0 1,0-33-1,1 66 1,-34 0 15,0 33-15,-33-32-16,33-1 16,33-66 30,-33-133-14,0 67-32,0-33 0,-33 66 15,66 32 1,-33 1 0,0 33-16</inkml:trace>
  <inkml:trace contextRef="#ctx0" brushRef="#br0" timeOffset="188391.832">15280 12535 0,'0'0'0,"0"-33"16,99 33-1,-33 33 17,0 0-32,33 0 15,-66 33 1,34-33-16,-67 33 16,0 0-16,0 0 15,-33 34-15,-1-1 16</inkml:trace>
  <inkml:trace contextRef="#ctx0" brushRef="#br0" timeOffset="188508.7076">15908 13527 0,'0'0'0,"-99"132"0,66-99 15,99-66 1</inkml:trace>
  <inkml:trace contextRef="#ctx0" brushRef="#br0" timeOffset="193425.9606">13361 16073 0,'0'0'0,"0"-66"15,0 99 48,-33 34-48,66-34-15,1 66 16,-34-33-16,33 0 16,-33 33-16,0-33 15,33 1-15,0-1 16,33-99 31,-66-33-32,33 32-15,33 1 16,0 133 31,-33-67-47,-33 0 15,33 0-15,34 0 32,-34-66-17,0 0 1,0-66 0,0-1-16,0 1 15,0 0-15,0 0 16,-33 66-16,0 66 31</inkml:trace>
  <inkml:trace contextRef="#ctx0" brushRef="#br0" timeOffset="194291.9092">14883 16239 0,'0'0'0,"-66"0"47,0 33-16,-1 0-16,-32 33 1,33-33 0,33 0-1,0 0-15,-33 33 32,66-32 108,66-34-109,33 0 1,-33-67-1,-66 34 0,0 0 0,66 0 1,1 33-1,-34 33-15,33 0-1,-66 33 1,33-32-16,-33 32 15,33-33-15,33-33 47,-33-66-31,-33-1 0,66 1-16,-66 0 15,33 0-15,-33 0 16,33 0-1,0 66 1</inkml:trace>
  <inkml:trace contextRef="#ctx0" brushRef="#br0" timeOffset="194609.1146">15677 16107 0,'0'0'0,"-34"33"15,-32 0-15,33 0 16,33 33 15,66 0-15,1-33-16,-1 0 16,-33 33-1,-33-33 1,0 34-16,0-34 15,0 0-15,-33 33 16,-33-33 0,-67-33 15,67-33-31,0 0 16,0 0-16</inkml:trace>
  <inkml:trace contextRef="#ctx0" brushRef="#br0" timeOffset="195142.9929">16173 15677 0,'0'0'0,"0"-34"31,66 34 16,-33 0-15,99 0-17,-99 0-15,66 34 16,-65 32-1,-1 0 1,-33-33 0,0 33-1,-33-33-15,-1 33 16,34-33-16,-66 34 16,0-1-1,0-33 1</inkml:trace>
  <inkml:trace contextRef="#ctx0" brushRef="#br0" timeOffset="195377.5024">16470 16801 0,'0'0'0,"33"66"0,-33 0 16,100-33 0,-67-66-1</inkml:trace>
  <inkml:trace contextRef="#ctx0" brushRef="#br0" timeOffset="230050.9822">992 6152 0,'0'0'0,"0"33"46,33 33-30,-33-33 0,33 66-16,-66-33 15,66 67-15,0-34 16,-33 0-16,33 0 16,-33-33-16,34 0 15,-34-32 1,66-68-1,-66 1 1</inkml:trace>
  <inkml:trace contextRef="#ctx0" brushRef="#br0" timeOffset="230359.2722">959 6152 0,'0'0'0,"0"-67"16,33 34-16,33 0 16,0 0-1,1 66 17,-34 0-32,0 33 15,33 1-15,-33-34 16,-33 33-16,0 0 15,-66-33-15,33 33 16,0 0 0,-67-33-1,1-33 1,66-33 0</inkml:trace>
  <inkml:trace contextRef="#ctx0" brushRef="#br0" timeOffset="230817.9097">1852 6449 0,'0'0'0,"-66"33"62,0 0-30,33 0-17,-33 1 1,33-1-1,33 0 1,-67 0 15,167-33 1,-34 0 30,-33 0-31</inkml:trace>
  <inkml:trace contextRef="#ctx0" brushRef="#br0" timeOffset="231100.7439">2017 6681 0,'0'0'0,"0"66"15,34-99 48,-34-33-48,0 0-15,-67-34 16,34-32 0,99 66-1,1 33 17</inkml:trace>
  <inkml:trace contextRef="#ctx0" brushRef="#br0" timeOffset="231325.2475">2480 6185 0,'-66'33'16,"166"0"-1,-67 33-15,-33 0 16,33 0-16,33 0 15,-33-33-15,0 34 16,-33-1-16,0-33 16,-66 33-1,66-33-15</inkml:trace>
  <inkml:trace contextRef="#ctx0" brushRef="#br0" timeOffset="231552.0881">2249 6350 0,'0'0'0,"99"33"0,0-33 16,1 33-16,32-66 15,-66 33-15,33 0 16,0 0-16,1 0 15,-1 33 17</inkml:trace>
  <inkml:trace contextRef="#ctx0" brushRef="#br0" timeOffset="236450.922">3969 6416 0,'-99'-33'0,"198"33"16,-165 33-1,33 0 17,-34 33-17,34-33 1,66 1-16,0-1 15,1 33 1,32-33 15,0-33-31,33-33 32,-66-33-32,-33 33 15,0-34-15,0 34 16,-66-33-1,-66 33 1,132 66 15</inkml:trace>
  <inkml:trace contextRef="#ctx0" brushRef="#br0" timeOffset="236851.0596">4862 6052 0,'0'0'0,"-166"-33"15,133 0 1,-33 33-1,0 0 1,99 33 15,-99 33-15,33-33-16,33 1 16,66 32-16,-66-33 15,0 33-15,0 0 16,33 0-1,33 0 1,-99-33 0,-33 34-1,33-34 17</inkml:trace>
  <inkml:trace contextRef="#ctx0" brushRef="#br0" timeOffset="237043.0343">4233 6350 0,'0'0'0,"0"-33"0,-66 33 15,132 33 1,0-33 15,1 0-31,-1 0 16,66 0-16,-66 0 15,0 0-15,1 0 16</inkml:trace>
  <inkml:trace contextRef="#ctx0" brushRef="#br0" timeOffset="237459.1054">6383 5920 0,'-66'0'0,"99"66"32,0-33-17,-33 33-15,0 1 16,-99-1-16,66 0 15,33-33-15,0 33 16,-66-33 0,33-66 15</inkml:trace>
  <inkml:trace contextRef="#ctx0" brushRef="#br0" timeOffset="237658.0077">6482 5854 0,'0'0'0,"-66"66"15,99-33-15,0 0 16,33 33-16,34 0 16,-67 1-16,0-34 15,0 33-15,-66 0 16,0-33-16,66 0 15</inkml:trace>
  <inkml:trace contextRef="#ctx0" brushRef="#br0" timeOffset="237834.0107">6350 6218 0,'0'0'16,"66"33"0,33-33-1,-32 66 1</inkml:trace>
  <inkml:trace contextRef="#ctx0" brushRef="#br0" timeOffset="238201.0838">7474 5722 0,'0'0'0,"-99"0"15,33 33 16,0 0-15,66 0-16,0 0 16,-33 33-1,33-33-15,-33 0 16,33 0-16,0 0 16,33 67-1,33-67-15,-66 0 16,-66 33-16,132-33 15,-33 33 1,-33-33 0,-66-33-1</inkml:trace>
  <inkml:trace contextRef="#ctx0" brushRef="#br0" timeOffset="238376.1108">6945 6185 0,'0'0'0,"-66"0"15,132 0 1,34 0 0,32 33-1</inkml:trace>
  <inkml:trace contextRef="#ctx0" brushRef="#br0" timeOffset="238583.3271">7508 6383 0,'0'0'0,"33"33"0,33-33 16,-132 0-1,66-33 1,33 0-16,0-33 15,-33 0-15,0 33 16,-33-67-16,0 67 16,66 33 15</inkml:trace>
  <inkml:trace contextRef="#ctx0" brushRef="#br0" timeOffset="238843.032">7871 6383 0,'0'0'0,"-99"0"16,198 0-16,-99-66 15,-33 33-15,33-33 16,0-34-16,33 34 16,-33 33-1,0-33 1,-33 99-16</inkml:trace>
  <inkml:trace contextRef="#ctx0" brushRef="#br0" timeOffset="239167.5676">8268 6052 0,'0'0'0,"-66"33"16,66 0-1,-66 34 1,132-34-16,-66 33 31,-33 0-15,198 0 0,-98-99-1,-1 33 32</inkml:trace>
  <inkml:trace contextRef="#ctx0" brushRef="#br0" timeOffset="239601.352">8897 6118 0,'0'0'0,"-67"0"0,1 34 62,-33 32-46,99-33 0,-33 0-1,99 0-15,-165 0 16,165-33 15,66-33 0,-99 66 16,34 0-15</inkml:trace>
  <inkml:trace contextRef="#ctx0" brushRef="#br0" timeOffset="239958.8439">9161 5556 0,'0'0'0,"33"-33"16,33 33-1,1 0 1,32 33 15,-33-33-31,-66 99 16,33-65-1,33-1-15,-66 66 16,-33-33-16,0 0 16,-33 0-1,33 33-15,0-32 16</inkml:trace>
  <inkml:trace contextRef="#ctx0" brushRef="#br0" timeOffset="240094.0216">9558 6515 0,'0'0'0,"-165"67"15</inkml:trace>
  <inkml:trace contextRef="#ctx0" brushRef="#br0" timeOffset="247168.0383">661 9690 0,'0'0'0,"34"-66"62,32 33-46,0-33-16,-33 0 16,33 0-16,-33-34 15,33 34-15,-33 0 16,0 0-16,0 33 15,1 0-15,-68 66 47,101 33-31,-100 33-16,99-66 16,-66 34-16,33-34 15,0 0-15,0 33 16,66-165 31,-66 66-32,33-34-15,1 1 16,-67 33 0,33 66-1,-33 33-15,33 34 16,-33-34-16,0 33 15,0-66-15,66 33 16</inkml:trace>
  <inkml:trace contextRef="#ctx0" brushRef="#br0" timeOffset="247542.7714">1984 9194 0,'0'0'0,"0"66"32,-66 1-17,132-1 1,1-33-1,32 0 1,33-66 15,-99-33-31,33 33 16,-33-1-16,-66-32 16,-66 0-1,0 66-15,0-33 16,32 33-16,1 33 15,99 0 1</inkml:trace>
  <inkml:trace contextRef="#ctx0" brushRef="#br0" timeOffset="247818.045">2580 9128 0,'0'0'0,"0"99"16,66-66-16,-33 0 16,-33 34-1,66-34 1,-33-33 0,66-33-1,-33 0-15,34-1 16,-34-65-16,33 33 15,-99 33-15,-33-33 16,0 99 15</inkml:trace>
  <inkml:trace contextRef="#ctx0" brushRef="#br0" timeOffset="248200.9727">3241 9095 0,'0'0'0,"0"99"16,66-66 0,-33 67-1,-66-67 1,133-66 15,-34-67-15,-33 34-1,33-33-15,0 66 16,0 0-16,0 0 16,-132 99-1,99-33 1,0 33-16,-33 0 15,66 0-15,-32 1 16,-68-1 0,101-66-1</inkml:trace>
  <inkml:trace contextRef="#ctx0" brushRef="#br0" timeOffset="248408.9756">4200 8698 0,'0'0'0,"0"66"16,66 34-16,-66-34 16,0 0-16,33 0 15,-33-33-15,34 66 16,32-33-16,-99-33 15,33 34-15</inkml:trace>
  <inkml:trace contextRef="#ctx0" brushRef="#br0" timeOffset="248575.0181">3936 8963 0,'0'0'0,"33"66"16,66-66-16,0 0 31,67 0-31</inkml:trace>
  <inkml:trace contextRef="#ctx0" brushRef="#br0" timeOffset="248893.0582">4994 8963 0,'0'0'0,"-99"0"0,66 66 16,-33-66 0,-1 66-16,1-33 15,33 33-15,-33-66 16,33 66-16,99-66 31,0-66-15,-66 33-1,66-33-15,1 33 16,-34 99 15,-66-33-15,33 0-16</inkml:trace>
  <inkml:trace contextRef="#ctx0" brushRef="#br0" timeOffset="249435.0436">5093 9194 0,'0'0'0,"66"33"16,-99-99 15,33 33-15,33-66-16,34 33 15,-101 0-15,68-1 16,-68 1 0,101 66 15,-34 100-15,0-34-16,-66 0 15,66-33-15,0 33 16,0-33-16,-66 33 15,132-132 32,-33 0-47,-66 0 16,66 0-16,-33 132 47,-33 0-47,0 33 15,-33-33-15,-33 0 16,132-66 0</inkml:trace>
  <inkml:trace contextRef="#ctx0" brushRef="#br0" timeOffset="249667.7932">6152 8930 0,'0'0'0,"66"132"0,-99-33 16,132-33-16,-66 0 16,33-32-16,33-1 15,-132 33 1,0-33-1,0 0 1</inkml:trace>
  <inkml:trace contextRef="#ctx0" brushRef="#br0" timeOffset="259526.3019">397 9161 0,'-33'0'109,"66"0"-93,33 0-1,0 0-15,66 0 16,-65 0-16,-1 0 16,-132 33 62,-34-33-78,-32 0 15,33 0 1,33 0-16,0 0 16,-1 0-1,167-33 32,-34 33-31,33 0-16,33-33 15,-32 33-15,-134 33 78</inkml:trace>
  <inkml:trace contextRef="#ctx0" brushRef="#br0" timeOffset="274459.8566">562 10649 0,'0'0'0,"66"0"62,1 67-30,-1-67-32,0 0 15,33 0-15,-33 0 16,0 0-16,0 0 31,-66-33 16</inkml:trace>
  <inkml:trace contextRef="#ctx0" brushRef="#br0" timeOffset="274959.9995">1389 10418 0,'0'0'0,"0"66"16,0-33 15,66 33-15,-66-33-1,0 0-15,33 34 16,0-34-16,-33 33 16,0-33-1,0 33 1,67-66-1,-67-33 17,99 0-1,-33-33-15,-33 0-1,-33-1-15,0 34 16,0 0-16,-66-33 15,-66 0-15,-1 66 16,34 0 0,132 0 15</inkml:trace>
  <inkml:trace contextRef="#ctx0" brushRef="#br0" timeOffset="275400.766">2117 10583 0,'0'0'0,"66"33"16,66-33 15,-99 0-31,33 0 16,0-66 31,-132 33-16,-33 0-15,0 0 15,33 33-31,33 66 31,33-33-31,0 0 16,0 33-1,33 1 1,0-34-16,66 0 16,0 0-1,-66-66 16</inkml:trace>
  <inkml:trace contextRef="#ctx0" brushRef="#br0" timeOffset="276010.0466">2745 10418 0,'0'0'0,"33"33"15,33 33 1,0-33 15,1 0-31,32 0 16,-33 0 0,-33 1-16,-99-1 15,33 33 1,0 0-1,-33-66 1,-34-33 0,166 0 15,-32 0-15,32 0-1,66-34 1,0 34-1,-32 0 1,-1 0 0,33 0-1,-165 0 17,-33 0-17,0 33 1,0 33-1,-67-33-15,67 33 16,66 33 15,33-33-31,-33 0 16,66 1 0,34-34-1,-67 0 1</inkml:trace>
  <inkml:trace contextRef="#ctx0" brushRef="#br0" timeOffset="276250.8492">3704 10649 0,'66'34'0,"-99"-34"0,0-34 0,99 134 16,-66-34-1,66-132 32,-66 33-47,-66 0 16,66-34-1,33-65 1,34 66-16,-34 33 16,66 0-1,-66 0-15</inkml:trace>
  <inkml:trace contextRef="#ctx0" brushRef="#br0" timeOffset="276442.7147">4432 10253 0,'0'66'16,"99"0"-1,-132 0 1,66 0-1,-66-33-15,66 0 16,-33 0-16,33 34 31</inkml:trace>
  <inkml:trace contextRef="#ctx0" brushRef="#br0" timeOffset="276625.0176">4134 10451 0,'0'0'0,"99"0"15,-33 0 1,1 0-16,32-33 16,33 0-16,0-33 15</inkml:trace>
  <inkml:trace contextRef="#ctx0" brushRef="#br0" timeOffset="276887.2033">4994 10253 0,'0'0'0,"-33"33"0,0 33 16,132 0-1,-66-33-15,99 0 16,-32 0-1,-1 0 1,-165 66 15,-33-65-15,99 32-16,-67-33 16,1 0-16,-33 0 15,-33-33-15,66 0 16</inkml:trace>
  <inkml:trace contextRef="#ctx0" brushRef="#br0" timeOffset="286118.2715">959 12303 0,'0'0'0,"99"33"93,-33-33-77,67-33 0,-34 33-1,0 0-15,-66-33 47</inkml:trace>
  <inkml:trace contextRef="#ctx0" brushRef="#br0" timeOffset="286368.0892">1852 11972 0,'0'0'0,"0"33"16,33 34-1,-66-34 1,66 0-16,0 33 16,-33-33-1,33 33-15,-33 0 16,-33-33-16,33 33 16,-33-32-1</inkml:trace>
  <inkml:trace contextRef="#ctx0" brushRef="#br0" timeOffset="286592.187">1356 12005 0,'0'0'0,"66"34"16,0-34 0,67 0-1,-67 0-15,33 0 16,-33 0-16</inkml:trace>
  <inkml:trace contextRef="#ctx0" brushRef="#br0" timeOffset="286876.4711">2414 12270 0,'0'0'0,"33"132"0,-33-198 62,0 33-62,0-33 16,0-33 0,0 66-16,100 33 47,-1 0-47,-33 0 15</inkml:trace>
  <inkml:trace contextRef="#ctx0" brushRef="#br0" timeOffset="287135.2593">2910 12138 0,'-33'-33'16,"66"66"-16,-99 0 31,0 33-15,99-33-16,-66 0 15,66 0-15,33 0 47,0-66-31,-32 0 31</inkml:trace>
  <inkml:trace contextRef="#ctx0" brushRef="#br0" timeOffset="287759.3464">3241 12105 0,'0'0'0,"33"66"15,-33 0-15,0-33 16,33 33-16,0-33 31,34 0-15,-67-66 15,0-66-15,33 66-1,-66-33-15,132 66 32,-33 33-1,33 0-15,0-33-1,-33 0 1,34-33 15,-100 0 16,-33 0-16,-100 33-15,67 66-1,99 33 32,-33-66-31,66 0 0,1-33-1,-101 0 1</inkml:trace>
  <inkml:trace contextRef="#ctx0" brushRef="#br0" timeOffset="288009.3232">4167 11873 0,'33'0'0,"-33"66"15,0-33 1,0 0-16,33 34 16,0-1-1,-33 0-15,0-33 16,0 33-16,-33-33 16,99 0 15</inkml:trace>
  <inkml:trace contextRef="#ctx0" brushRef="#br0" timeOffset="288493.0526">4597 11906 0,'0'0'0,"33"66"0,-66 34 16,66-34-16,-66 33 31,33-33-31,66-66 47,-99-33-31,132 0-1,-32 33 1,32-33 15,0 33 0,-66-66 1,-99 33-1,-33 33-31,66 33 31,33 0-15,0 0-1,-33 0-15,33 33 16,132-66 15</inkml:trace>
  <inkml:trace contextRef="#ctx0" brushRef="#br0" timeOffset="288851.2075">5259 12171 0,'0'0'0,"-67"33"16,67 33 15,-33-33-16,133-33 32,-34-66-31,-33 0 0,0 0-1,-33 33-15,66-34 16,-66 1-16,0 0 15,-33 0-15,99 99 47,-33 33-31,-99 0-16,99-33 16</inkml:trace>
  <inkml:trace contextRef="#ctx0" brushRef="#br0" timeOffset="289270.0843">6548 11642 0,'0'0'0,"-66"0"16,132 33-1,-32 66 1,-101-66 0,67 33-1,0-33-15,-33 66 16,33-32-16,33-1 16,-66 0-16,33-33 15,33 33 1,34-99-1,98 0 1,-66-33 0,-66 33-1,-33-33-15,0 33 32,-99 33-32,0 33 15,33 0 1</inkml:trace>
  <inkml:trace contextRef="#ctx0" brushRef="#br0" timeOffset="289518.0742">7508 11807 0,'0'0'0,"-34"66"32,101-33-17,-100 0-15,33 33 16,-34 1-16,1-1 16,0 0-16,-33 0 15,33 0-15,0 0 16,33 0-16</inkml:trace>
  <inkml:trace contextRef="#ctx0" brushRef="#br0" timeOffset="289717.1192">7276 11906 0,'0'0'0,"0"66"15,66-33 1,-33 34-16,0-34 31,33-66-15</inkml:trace>
  <inkml:trace contextRef="#ctx0" brushRef="#br0" timeOffset="290375.626">2679 13064 0,'0'0'0,"-66"0"31,0 0-15,-1 33-1,1 0-15,0 33 16,66-33-1,-33 33-15,0-33 16,33 34 0,33-34-16,33 0 15,-33 0 1,67 0 0,-34 0-1,33-33-15</inkml:trace>
  <inkml:trace contextRef="#ctx0" brushRef="#br0" timeOffset="290836.2967">3539 13229 0,'0'0'0,"-99"-33"15,32 33 1,1 33 0,0 33 15,33-33-16,0 0-15,66 34 32,-33-34-17,66-33 17,33 0-32,-32-66 15,-100 32 1,33 68 46</inkml:trace>
  <inkml:trace contextRef="#ctx0" brushRef="#br0" timeOffset="291785.293">3737 13196 0,'0'0'0,"0"33"15,66 33 1,-66-33-1,0 34 1,-33-34 0,66 0-1,-33-99 32,67 32-47,-1-32 16,33 0-16,-66 33 15,33 66 32,-66 0-31,-66 0 0,132-33-1,0-33 16,-33 0-31,67-33 32,-34 66-32,-66 33 15,0 33 1,0 0 0,0-33-16,33 1 15,-33 32-15,-33-33 16,99-66 31,0 0-32,33 0 1,-33-1 0,1 1-1,32 0 16,-66 0 1,-99 0-17,33 0 1,-67 0 0,34 66-1,0 0 1,33 0-16,33 33 15,0-33-15,0 34 16,33-34 0,-33 0-16,66 0 15,33-33 1,1 33-16,-34-33 16,0 0-16,0-33 15,0 33 1,0-33-16,1 33 15</inkml:trace>
  <inkml:trace contextRef="#ctx0" brushRef="#br0" timeOffset="292033.9593">5490 12898 0,'0'0'0,"99"0"16,-198 67-1,132-1-15,-33 33 16,0-33-16,0 33 16,-33-33-16,99 1 15,-66-1-15,0-33 16,0 0-16,33 0 15</inkml:trace>
  <inkml:trace contextRef="#ctx0" brushRef="#br0" timeOffset="429268.1106">364 15280 0,'66'-33'94,"0"33"-94,33 0 16,-33-33-16,1 33 15,32 0-15,0-34 16,-33 34 31</inkml:trace>
  <inkml:trace contextRef="#ctx0" brushRef="#br0" timeOffset="429568.9919">1621 14817 0,'0'0'0,"33"66"31,33 0-15,-66-33-16,33 33 15,0-33-15,-33 33 16,0 1-16,0-34 15,0 0 1,0 0-16,0 0 31</inkml:trace>
  <inkml:trace contextRef="#ctx0" brushRef="#br0" timeOffset="429788.3563">1091 14751 0,'0'0'0,"133"33"31,-34-33-15,-33 0-16,0-33 15,33 33-15,-32 0 16,32 0-16,-33 66 31</inkml:trace>
  <inkml:trace contextRef="#ctx0" brushRef="#br0" timeOffset="430028.0736">1124 15346 0,'0'0'0,"67"33"31,32-66-15,0 33 0,0 0-16,-33 0 15,100 0 1,-133 0-1</inkml:trace>
  <inkml:trace contextRef="#ctx0" brushRef="#br0" timeOffset="430419.8141">2249 14916 0,'0'0'0,"0"33"15,0 0 1,99 0 0,-33 0-1,0-33 1,34 33-1,-67 33 17,-33 1-17,-33-34-15,0 33 16,-34-33 0,-32-33 15,0-33 0,66 33-31</inkml:trace>
  <inkml:trace contextRef="#ctx0" brushRef="#br0" timeOffset="430727.5163">3307 14684 0,'0'33'62,"66"34"-46,-66-1-16,0-33 15,0 66 1,34-66-16,-34 33 16,0 0-16,33-33 15,-33 34-15,-33-34 16,33 0-16,0 0 16</inkml:trace>
  <inkml:trace contextRef="#ctx0" brushRef="#br0" timeOffset="431218.0856">3969 14916 0,'-33'-33'62,"-33"66"-30,32 33-17,-32 0 1,-99 66 15,165-98-31,0-1 16,66-33 15,0-67-15,-66 34-1,33 0 1,-33 66 31</inkml:trace>
  <inkml:trace contextRef="#ctx0" brushRef="#br0" timeOffset="431803.3222">4068 14883 0,'0'0'0,"0"66"46,33-33-30,-33 33 0,33 0-1,-33-33 1,33-99 46,0 33-62,0-33 16,0 0 0,67 33-1,-133 66 17,66 33-17,0 0 1,33-33 31,33-66-32,-66-33-15,33 33 16,-33 99 15,-33-33-15,33 33-1,1-33-15,-34 34 16,33-34-16,-33 0 16</inkml:trace>
  <inkml:trace contextRef="#ctx0" brushRef="#br0" timeOffset="433303.4862">6383 14784 0,'0'0'0,"-66"0"0,0 33 62,-33-33-46,65 66 0,1 0-1,33-33 1,67-33 0,32 33-1,0-33 1,0-33 15,-66-66-15,-33 66-16,33-33 15,-33-1-15,-33 1 16,66 0-16,-66 0 16,0 0-16,-33 99 31,66 0 0,-33 33-15</inkml:trace>
  <inkml:trace contextRef="#ctx0" brushRef="#br0" timeOffset="433644.0304">6714 14651 0,'0'0'0,"-66"0"0,33 66 47,0 1-31,66-34-16,-33 0 16,66 0-1,66-66 16,-33 0-15,-99 0 0,33-34-1,-99 34-15,33 0 16,-99 33 0,33 33 15,132 0-31</inkml:trace>
  <inkml:trace contextRef="#ctx0" brushRef="#br0" timeOffset="434194.2047">6945 14651 0,'33'66'32,"-33"-32"-17,33 32 1,1-33 0,-1-66 30,-33 0-30,33-34 0,0 34-16,-33 100 62,0-1-46,99-99 31,-66-34-32,33 34-15,0-33 16,-66 132 31,0-33-47,0 34 31,0-34-31,0 33 16,33-66-1</inkml:trace>
  <inkml:trace contextRef="#ctx0" brushRef="#br0" timeOffset="434769.0288">7739 14684 0,'0'0'0,"0"33"16,0 34-16,0-34 15,0 33 1,33-33-1,-33-99 32,0 33-31,-33-33-16,66 32 16,-33-32-16,0 33 15,0 0-15,66 0 16,-66 99 31,33-33-47,0 0 15,-33 34-15,0-34 16,0 0-16,34 0 16,32-66 15,0-33-16,-33 32 1,33-32-16,33 33 16,-132 66 15,33 33-15,0-32-16,0 32 15,66 0 1</inkml:trace>
  <inkml:trace contextRef="#ctx0" brushRef="#br0" timeOffset="435077.9986">8599 14618 0,'0'0'0,"-66"0"16,33 0 0,0 66-1,-33-33 1,132 1 62,-33-1-62,0 0-1</inkml:trace>
  <inkml:trace contextRef="#ctx0" brushRef="#br0" timeOffset="435319.3664">8797 14486 0,'0'0'0,"-66"66"16,66-33 0,66 66-1,-66-66-15,-33 34 16,33-34-16,0 0 15,33 33-15,-33 0 32</inkml:trace>
  <inkml:trace contextRef="#ctx0" brushRef="#br0" timeOffset="435793.5889">8632 14784 0,'0'0'0,"-66"0"16,99 33-1,33-66-15,0 33 16,67-33 0,32 33-1,-99 0 1,-33 0-1,0-34 48,-132 1-32,66 100-15,33-34-1,-99 0 1,132 33-16,-33-33 16,99 33-1,33-33 1,-33-66-16,34 33 16,-34 0-16,0 0 15,-33-33-15,1 33 47</inkml:trace>
  <inkml:trace contextRef="#ctx0" brushRef="#br0" timeOffset="468786.1379">298 16966 0,'0'0'0,"99"0"141,-33 0-141,0 0 16,33 0-16,1 0 15,-1 0-15,-33 0 16,0 0-16,33 33 31,-198 1 16,0-34-31,33 33-16,-67-33 15,1 0-15,33 0 16,33 33-1,99-66 48,66 33-47,0 0-16,1-33 15,-1 33-15,-33 0 16,-165 33 46,-1-66-46,67-1 62</inkml:trace>
  <inkml:trace contextRef="#ctx0" brushRef="#br0" timeOffset="475111.3024">661 17099 0,'-33'-33'31,"33"-34"1,0 34-17,67 66 48,32-33-48,-66 0 1,66 0-16,0 0 16,-33 0-1,-165 34 110,-33-68-109,66 34-1,0 0 17,132 0 15,0-33-32,33 33 16,-33-33-15,-99 33 47</inkml:trace>
  <inkml:trace contextRef="#ctx0" brushRef="#br0" timeOffset="498486.1232">2282 16305 0,'-66'0'47,"99"66"-32,33 33-15,-66-33 16,33 232 0,33-166-1,-33-65-15,34-34 31,-34-66-15,0-34 0,0 1-1,0 0-15,0 0 16,-33 33-16,33 0 16,-33 66 30,66 33-30,0 66 0,-66-66-16,66 1 15,-33-34-15,34 0 16,-1-33 15,-33-66-15,0-1-1,0 1-15,-33-66 16,0 33 0,33 33-16,-33 0 15,0 99 17</inkml:trace>
  <inkml:trace contextRef="#ctx0" brushRef="#br0" timeOffset="499788.0591">3836 16570 0,'0'0'0,"-33"33"47,-33 0-31,0-33-16,0 33 16,0 0-16,-33 33 15,32 0 1,1-33 15,33 0 0,66 0 1,33 0 77,34-66-78,-34 33 0,-33-66 1,-33 0-17,0 33 1,99 66 93,-33-33-109,0 0 16,1 33-16,-1 33 31,0-33-31,-33 33 31,-33-99 32,0-33-47,-33 0-16,33 0 15,-33 0 1,99 66 15,33-33-15,0 0-1,34 33-15,-67-33 16,33 0-16,-33-1 16,33 1-16,-165 100 78,0-34-78,99 0 15,-66 33 1,99 0 0,33-33-1,34 0 1,-34 0-1,-66 0 1,33 0 0,-132 0-1,33 34 1,-33-1-16,-66-33 16,32 0-1,1-33 1,33 0-1,0-33 1</inkml:trace>
  <inkml:trace contextRef="#ctx0" brushRef="#br0" timeOffset="500720.2393">4200 16735 0,'0'0'0,"-33"33"78,0 33-47,0-33-15,33 0 15,0-99 47,-33 33-78,66-33 16,0 33-16,0-33 15,33 0 16,0 66-15,1 0 0,-1 0-1,-66 33 1</inkml:trace>
  <inkml:trace contextRef="#ctx0" brushRef="#br0" timeOffset="501203.8279">6185 16404 0,'99'66'47,"-66"34"-31,33-34-1,-66 0-15,0 0 16,0-33-16,0 33 16,0 0-16,-33-66 15</inkml:trace>
  <inkml:trace contextRef="#ctx0" brushRef="#br0" timeOffset="501446.0173">5854 16636 0,'0'0'0,"132"0"16,-33 33-1,-32-33-15,-1 0 16,0 0-16,66 0 31,-66-33-15</inkml:trace>
  <inkml:trace contextRef="#ctx0" brushRef="#br0" timeOffset="502862.1309">6218 16206 0,'66'0'16,"-33"33"-1,0 0-15,0 33 16,0-33-1,33 33-15,-66-33 16,33 0-16,-33 34 16,33-34-16,-33 33 15,0-132 32,34 33-31,32-34-16,0 67 47,-99 33-47,99 1 15,-33 32-15,0-33 16,33 33-16,-66-33 16,33 0-16,-33 0 15,33-66 48,0 0-48,0 0 1,67 0 15,-1 0-15,-33 0 15,0 0 0,-66 0-15,-99-34 15,0 67 0,33 0-15,-1 67 0,34-34-16,33 0 15,-33 0-15,99 0 16,34 0 15,-34-33-31,0-33 31,33 33-31,-33 33 16,-33 33 0,0-33-1,1-66 63,-34-33-78,0 0 16,0 0-16,0-1 16,66 34-1,0 33 1,0 33 0,0 1-1,33-34 1,-32 0-1,98 0 1,-99 0 0,33-34-1,-33 1 1,-99 0 46,-33 0-46,0 0-16,0 33 16,-33-33-16,33 33 15,-1 33-15,1 0 16,33 33 0,0 1-16,66-34 15,-33 0-15,33 33 16,33-33-1,1 0-15,-1 0 16,33 0-16,0-33 16,33 33-16,-65-66 15,98 33-15,-66 0 16,-33 0-16,-33-33 16,33 33-16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8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11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9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1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5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2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5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7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9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9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7C2B-95F4-43DB-9361-501EE7F33131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B4B1-472C-42FB-90CB-F815F2DE1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491" y="622166"/>
            <a:ext cx="9144000" cy="2387600"/>
          </a:xfrm>
        </p:spPr>
        <p:txBody>
          <a:bodyPr/>
          <a:lstStyle/>
          <a:p>
            <a:r>
              <a:rPr lang="en-US" dirty="0" smtClean="0"/>
              <a:t>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80527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43" y="3602038"/>
            <a:ext cx="4540840" cy="3004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989" y="3480527"/>
            <a:ext cx="5752011" cy="33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Islam be able to spread quickly out of Arabia?</a:t>
            </a:r>
          </a:p>
          <a:p>
            <a:endParaRPr lang="en-US" dirty="0"/>
          </a:p>
          <a:p>
            <a:r>
              <a:rPr lang="en-US" dirty="0" smtClean="0"/>
              <a:t>What strengths does this area have? Weaknesses for Muslims?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16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East Map- Locate and label the major geographic features of the modern Middle East.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Retrieve an </a:t>
            </a:r>
            <a:r>
              <a:rPr lang="en-US" i="1" dirty="0" smtClean="0"/>
              <a:t>Across the Centuries </a:t>
            </a:r>
            <a:r>
              <a:rPr lang="en-US" dirty="0" smtClean="0"/>
              <a:t>pages </a:t>
            </a:r>
            <a:r>
              <a:rPr lang="en-US" dirty="0" smtClean="0"/>
              <a:t>522-524</a:t>
            </a:r>
          </a:p>
          <a:p>
            <a:r>
              <a:rPr lang="en-US" dirty="0" smtClean="0"/>
              <a:t>Follow the directions on your paper to complete your map. </a:t>
            </a:r>
            <a:endParaRPr lang="en-US" dirty="0"/>
          </a:p>
          <a:p>
            <a:r>
              <a:rPr lang="en-US" dirty="0" smtClean="0"/>
              <a:t>This will be collected and assessed so as always give your best effort.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21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 Are there any countries that you recognize or have heard of?</a:t>
            </a:r>
          </a:p>
          <a:p>
            <a:endParaRPr lang="en-US" dirty="0"/>
          </a:p>
          <a:p>
            <a:r>
              <a:rPr lang="en-US" dirty="0" smtClean="0"/>
              <a:t>Any that are new to you?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What stands out to you from this map of the Middle East?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Which countries do you think are the main powers in the region? Why?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8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6204857" cy="48600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1" y="1690688"/>
            <a:ext cx="6015310" cy="48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287" y="365125"/>
            <a:ext cx="9992513" cy="61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Historians will be able to identify and describe important characteristics of the modern day Middle East.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21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1. Where does the term “Middle East” come from? What term would you use to identify this area of the world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2. What makes this region of the world so important to study and understand?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3. What are the dominate ethnic or cultural groups in the Middle East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4. What is the dominate religion? Are there any other religions present in the Middle East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/>
              <a:t>5. How would you describe the climate in this part of the world? Explain.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6. What environmental/geographic problems do people face who live in this region?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7. How do people manage to overcome or deal with those geographic problems?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7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KWL chart please record down what you know or think you know about the Middle East. </a:t>
            </a:r>
          </a:p>
          <a:p>
            <a:endParaRPr lang="en-US" dirty="0"/>
          </a:p>
          <a:p>
            <a:r>
              <a:rPr lang="en-US" dirty="0" smtClean="0"/>
              <a:t>What questions could you develop that we could focus on in learning about this part of the world?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3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4766" y="365125"/>
            <a:ext cx="4583021" cy="823912"/>
          </a:xfrm>
        </p:spPr>
        <p:txBody>
          <a:bodyPr/>
          <a:lstStyle/>
          <a:p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746274" y="365125"/>
            <a:ext cx="3609114" cy="823912"/>
          </a:xfrm>
        </p:spPr>
        <p:txBody>
          <a:bodyPr/>
          <a:lstStyle/>
          <a:p>
            <a:r>
              <a:rPr lang="en-US" dirty="0" smtClean="0"/>
              <a:t>Want to Know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880" y="237960"/>
              <a:ext cx="11561400" cy="63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0" y="228600"/>
                <a:ext cx="11580120" cy="640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165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4766" y="365125"/>
            <a:ext cx="4583021" cy="823912"/>
          </a:xfrm>
        </p:spPr>
        <p:txBody>
          <a:bodyPr/>
          <a:lstStyle/>
          <a:p>
            <a:r>
              <a:rPr lang="en-US" dirty="0" smtClean="0"/>
              <a:t>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746274" y="365125"/>
            <a:ext cx="3609114" cy="823912"/>
          </a:xfrm>
        </p:spPr>
        <p:txBody>
          <a:bodyPr/>
          <a:lstStyle/>
          <a:p>
            <a:r>
              <a:rPr lang="en-US" dirty="0" smtClean="0"/>
              <a:t>Want to Know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1280" y="178560"/>
              <a:ext cx="11442600" cy="6108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920" y="169200"/>
                <a:ext cx="11461320" cy="612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31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will be able to analyze geographic features of the Middle East through a map and question activity.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Geographers will be able to analyze geographic features of the Middle East through a map and question activity. </a:t>
            </a:r>
          </a:p>
          <a:p>
            <a:endParaRPr lang="en-US" dirty="0" smtClean="0"/>
          </a:p>
          <a:p>
            <a:r>
              <a:rPr lang="en-US" dirty="0" smtClean="0"/>
              <a:t>Geographers will be able to identify the countries of the Middle East through the labelling of a map and answering questions. </a:t>
            </a:r>
          </a:p>
          <a:p>
            <a:endParaRPr lang="en-US" dirty="0" smtClean="0"/>
          </a:p>
          <a:p>
            <a:r>
              <a:rPr lang="en-US" dirty="0" smtClean="0"/>
              <a:t>First, get out your geography challenge from Monday….</a:t>
            </a:r>
            <a:endParaRPr lang="en-US" dirty="0"/>
          </a:p>
          <a:p>
            <a:r>
              <a:rPr lang="en-US" dirty="0" smtClean="0"/>
              <a:t>Look over your maps and individually </a:t>
            </a:r>
            <a:r>
              <a:rPr lang="en-US" dirty="0"/>
              <a:t>answer the critical thinking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Geographers will be able to analyze geographic features of the Middle East through a map and question activity.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Directions: </a:t>
            </a:r>
            <a:endParaRPr lang="en-US" dirty="0"/>
          </a:p>
          <a:p>
            <a:r>
              <a:rPr lang="en-US" dirty="0" smtClean="0"/>
              <a:t>Get out your Geography Challenge- please work to finish that. </a:t>
            </a:r>
          </a:p>
          <a:p>
            <a:r>
              <a:rPr lang="en-US" dirty="0" smtClean="0"/>
              <a:t>If you finished that Friday then please finish your map activities </a:t>
            </a:r>
            <a:r>
              <a:rPr lang="en-US" smtClean="0"/>
              <a:t>from yesterday.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142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5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Geography Challenge- Read the text and answer and label your maps. Just the front side.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69" y="1419225"/>
            <a:ext cx="5436245" cy="5477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714" y="1419225"/>
            <a:ext cx="6640286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596"/>
            <a:ext cx="12192000" cy="68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</TotalTime>
  <Words>461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Middle East</vt:lpstr>
      <vt:lpstr>KWL</vt:lpstr>
      <vt:lpstr>PowerPoint Presentation</vt:lpstr>
      <vt:lpstr>PowerPoint Presentation</vt:lpstr>
      <vt:lpstr>Objective</vt:lpstr>
      <vt:lpstr>Objective</vt:lpstr>
      <vt:lpstr>Objective</vt:lpstr>
      <vt:lpstr>Geography Challenge- Read the text and answer and label your maps. Just the front side. </vt:lpstr>
      <vt:lpstr>PowerPoint Presentation</vt:lpstr>
      <vt:lpstr>PowerPoint Presentation</vt:lpstr>
      <vt:lpstr>Middle East Map- Locate and label the major geographic features of the modern Middle East. </vt:lpstr>
      <vt:lpstr>PowerPoint Presentation</vt:lpstr>
      <vt:lpstr>Map Questions</vt:lpstr>
      <vt:lpstr>PowerPoint Presentation</vt:lpstr>
      <vt:lpstr>PowerPoint Presentation</vt:lpstr>
      <vt:lpstr>Modern Middle East</vt:lpstr>
      <vt:lpstr>PowerPoint Presentation</vt:lpstr>
    </vt:vector>
  </TitlesOfParts>
  <Company>CCPS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East</dc:title>
  <dc:creator>Plott, Justin</dc:creator>
  <cp:lastModifiedBy>Plott, Justin</cp:lastModifiedBy>
  <cp:revision>29</cp:revision>
  <dcterms:created xsi:type="dcterms:W3CDTF">2018-11-02T17:00:42Z</dcterms:created>
  <dcterms:modified xsi:type="dcterms:W3CDTF">2018-11-14T14:26:56Z</dcterms:modified>
</cp:coreProperties>
</file>