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58" r:id="rId7"/>
    <p:sldId id="262" r:id="rId8"/>
    <p:sldId id="272" r:id="rId9"/>
    <p:sldId id="273" r:id="rId10"/>
    <p:sldId id="263" r:id="rId11"/>
    <p:sldId id="266" r:id="rId12"/>
    <p:sldId id="265" r:id="rId13"/>
    <p:sldId id="267" r:id="rId14"/>
    <p:sldId id="274" r:id="rId15"/>
    <p:sldId id="271" r:id="rId16"/>
    <p:sldId id="270" r:id="rId17"/>
    <p:sldId id="275" r:id="rId18"/>
    <p:sldId id="281" r:id="rId19"/>
    <p:sldId id="268" r:id="rId20"/>
    <p:sldId id="264" r:id="rId21"/>
    <p:sldId id="269" r:id="rId22"/>
    <p:sldId id="276" r:id="rId23"/>
    <p:sldId id="277" r:id="rId24"/>
    <p:sldId id="278" r:id="rId25"/>
    <p:sldId id="279" r:id="rId26"/>
    <p:sldId id="28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77.34628" units="1/cm"/>
          <inkml:channelProperty channel="Y" name="resolution" value="44.39306" units="1/cm"/>
          <inkml:channelProperty channel="T" name="resolution" value="1" units="1/dev"/>
        </inkml:channelProperties>
      </inkml:inkSource>
      <inkml:timestamp xml:id="ts0" timeString="2019-01-16T14:30:38.369"/>
    </inkml:context>
    <inkml:brush xml:id="br0">
      <inkml:brushProperty name="width" value="0.05292" units="cm"/>
      <inkml:brushProperty name="height" value="0.05292" units="cm"/>
      <inkml:brushProperty name="color" value="#FF0000"/>
    </inkml:brush>
  </inkml:definitions>
  <inkml:trace contextRef="#ctx0" brushRef="#br0">2150 6416 0,'0'0'0,"66"0"125,99 33-110,-66-33 1,-32 0-16,32 0 15,0 0 1,-264 0 78</inkml:trace>
  <inkml:trace contextRef="#ctx0" brushRef="#br0" timeOffset="5765.8017">3803 5887 0,'0'0'0,"-33"33"46,99 33-46,-66-33 16,0 33-16,0 34 16,34-34-16,-68 0 15,68 0 1,-68 0-16,34 0 16,-33-33-16,33 1 15,33-34 16</inkml:trace>
  <inkml:trace contextRef="#ctx0" brushRef="#br0" timeOffset="5975.1158">3539 5821 0,'0'0'0,"66"-33"15,66 0 1,-33 0-16,1 0 16,65-1-16,-33 1 15,-32 33 1,-1 0 0</inkml:trace>
  <inkml:trace contextRef="#ctx0" brushRef="#br0" timeOffset="6198.5396">3605 6118 0,'0'0'0,"66"0"16,33-33-1,1 33-15,-1-33 16,0 33-16,-33 0 16,33 33 15</inkml:trace>
  <inkml:trace contextRef="#ctx0" brushRef="#br0" timeOffset="6540.8769">4399 6118 0,'0'0'0,"-66"67"16,66-34-16,-67 0 16,67 33-16,0-33 15,33 33 1,34-66-1,-1 0-15,33-33 16,0 0 0,-66 0-16,0-33 15,0 0 1,-33-1-16,-66 34 16,-33 0-1,-99 0 1,98 33-16,100 66 15,0-33 1</inkml:trace>
  <inkml:trace contextRef="#ctx0" brushRef="#br0" timeOffset="6873.8796">4895 5953 0,'0'0'0,"-33"33"16,33 33 0,0 0-1,0-32 1,0-1-16,66 0 16,33 0-1,-33-33-15,0-33 16,1-33-1,-34 32 1,-33-32-16,0 0 16,-33 33-16,-34-33 15,1 33-15,-66 0 16,99 66 0,-33 0-1,66 0 1</inkml:trace>
  <inkml:trace contextRef="#ctx0" brushRef="#br0" timeOffset="7106.1404">5556 5722 0,'0'0'0,"33"33"15,67 66 1,-67-66 0,0 33-16,0 0 15,-33 0 1,33 1-16,-66-1 16,33 0-16,0 0 15</inkml:trace>
  <inkml:trace contextRef="#ctx0" brushRef="#br0" timeOffset="7316.019">5358 5986 0,'0'0'0,"66"33"31,33-33-16,0 0-15,-32-33 16,32 33-16,-33 0 16,0 0-1</inkml:trace>
  <inkml:trace contextRef="#ctx0" brushRef="#br0" timeOffset="7773.4176">6052 5589 0,'0'33'31,"0"34"-15,66-34-16,-66 0 15,67 33-15,-34 33 16,-66-66 0,66 33-16,-33 0 15,33 1-15,-66-1 16,66-33 0,-33 0-16,33 0 15,66-33 1,0 0-1,34-66 1,-100 33 0,33-33-1,-99-1 1,-66 67 0,32-33-1,-32 66 1,66-33-1</inkml:trace>
  <inkml:trace contextRef="#ctx0" brushRef="#br0" timeOffset="8177.252">7011 5920 0,'0'0'0,"-66"33"47,0 33-32,33 0 1,-33-33-16,66 34 15,0-34 1,66-66 15,0 0-31,-33-1 16,0-32 0,-33 132 30,33-32-46,-33 32 16,0-33 0</inkml:trace>
  <inkml:trace contextRef="#ctx0" brushRef="#br0" timeOffset="8456.8374">7441 5589 0,'0'0'0,"0"66"16,33-32-1,-33 32 1,34 0-16,-1 0 15,-33 0-15,0 33 16,33-66-16,-33 34 16,0-34-16,0 33 15,33-66 1</inkml:trace>
  <inkml:trace contextRef="#ctx0" brushRef="#br0" timeOffset="8673.2549">7838 5622 0,'0'0'0,"100"166"15,-34-67-15,-33 0 16,-33-33-16,0 34 15,0-34-15,0 0 16,33-33 0</inkml:trace>
  <inkml:trace contextRef="#ctx0" brushRef="#br0" timeOffset="9141.0647">9327 5556 0,'0'0'0,"0"66"0,99 1 15,-99-1 1,33 0-16,-33 0 16,33-33-16,0 33 15,-33-33-15,0 33 16,0-33-1</inkml:trace>
  <inkml:trace contextRef="#ctx0" brushRef="#br0" timeOffset="9332.3092">9128 5788 0,'0'0'0,"99"0"32,67 33-1,-166 0-31</inkml:trace>
  <inkml:trace contextRef="#ctx0" brushRef="#br0" timeOffset="9749.5469">9823 5953 0,'0'0'0,"66"0"16,33 0 0,-33-33-1,0 33 1,0-33 15,-66 0-15,-33-33-1,-66 33 1,0 33 15,33 0-31,0 33 31,33 66-15,33-66 0,0 0-16,0 33 15,33-33 1,66 33 0,0-32-1,0-34 1</inkml:trace>
  <inkml:trace contextRef="#ctx0" brushRef="#br0" timeOffset="10207.8352">10749 5788 0,'0'0'0,"-100"0"16,34 33 0,0 33-1,33-33 1,0 0-1,0 33-15,33-33 16,-33 33 0,66-32 15,33-101-15,0 34-1,0-33 1,-33 33-16,-33 66 47,0 33-16,0-33-31</inkml:trace>
  <inkml:trace contextRef="#ctx0" brushRef="#br0" timeOffset="10765.6015">10881 5887 0,'0'0'0,"33"33"16,0 66 15,0-33-15,-33-33-1,66-99 48,-33 33-63,-33-33 15,34 33 1,-34 99 31,33-33-31,33-33 15,0-33-16,-33-33 1,66 33 0,-99 66 15,33 33-15,0 0-16,-33 0 15,33-32-15,-66-1 16,99 0-1</inkml:trace>
  <inkml:trace contextRef="#ctx0" brushRef="#br0" timeOffset="48657.1303">11972 5821 0,'0'0'0,"67"-33"125,-1 33-109,0-33-16,33 33 15,33-33 1,-32-34-1,-34 34 1</inkml:trace>
  <inkml:trace contextRef="#ctx0" brushRef="#br0" timeOffset="49607.9427">13262 4729 0,'0'0'0,"-66"0"47,33 34 78,99 32-109,0 0-16,-33 0 15,34 0-15,-1 0 16,-33 33-16,0-32 16,0 32-1,0 0 1,0-66 0,-33-66 30,0 0-46,0-66 16,0 33-16,33-34 16,-33 34-16,0 0 15,66 0 1,33 165 31,-32-33-32,-1 0-15,-66 1 16,33-1-16,0 0 16,-33 0-16,33-33 15,-33 0 1,0 0-16,0 0 31</inkml:trace>
  <inkml:trace contextRef="#ctx0" brushRef="#br0" timeOffset="50015.1268">14354 5060 0,'0'0'0,"-66"33"15,32 33 32,34-33-31,0 1-16,0 32 15,34-33 1,32 33 0,33-99-1,-33 33 1,-33-66-1,0 33 1,-33-34-16,0 1 16,-33 33-16,-33 0 31,33 0-31,-33 33 31,0 33-15,99 0-1</inkml:trace>
  <inkml:trace contextRef="#ctx0" brushRef="#br0" timeOffset="50657.6081">14784 5027 0,'0'0'0,"0"33"0,66 0 15,-66 33 1,33-33-16,33 1 16,-66-1-16,0 0 15,66 33 1,-66-132 31,0 33-32,0-67-15,-33 1 16,33 0-16,0 0 16,66 66-16,0 66 62,0 33-46,-32-33-1,32 33 1,-66-33 0,33 0-16,0 0 15,-33 0 1,0 34-16,33-34 16,33-100 30,0-32-30,-33 0-16,0 66 16,0-33-16,34 33 31,-34 99-15,0-33-1,0 33-15,-33 0 16,33-33-16,-33 0 15,99 34 1</inkml:trace>
  <inkml:trace contextRef="#ctx0" brushRef="#br0" timeOffset="51791.042">16900 4167 0,'0'0'0,"0"66"47,33-33-31,33 0-16,-32 34 16,-1 32-16,0-33 15,0 33-15,33-33 16,-33 1-16,-33-1 15,-33 0-15,66-33 16,33-33 31,-99-33-47,33-66 16,33-1-16,0 1 15,0 33-15,33 0 16,34 99 31,-67 33-32,0 0-15,-33 33 16,33-32-16,-33-1 16,0-33-16,33 33 15,0 0 1,0-132 15,-33 33-31,66-33 31,-66 33-15,66 0 0,34 0-1,-34 33 1,33-34 15,-99-32-15,33 33 15,-99 0-15,0 0-1,-33 33-15,32 33 16,34 0-1,0 0-15,33 33 16,0-32-16,0 32 16,0-33-1,33 0-15,33 0 16,34 0 0,-34-33-16,33 0 31,33 0-31,-99-33 31</inkml:trace>
  <inkml:trace contextRef="#ctx0" brushRef="#br0" timeOffset="52065.0808">18422 4167 0,'0'0'0,"66"33"31,-33 33-31,-66 1 16,132 32-16,-99-33 15,66 33-15,-33-33 16,-33 0-16,0 1 15,-66-1-15,99 0 16,-66 0-16,66-33 16,-33 0-1</inkml:trace>
  <inkml:trace contextRef="#ctx0" brushRef="#br0" timeOffset="53199.7823">19149 4399 0,'-33'66'31,"99"-33"-15,-66 33-16,33-33 16,-33 66-1,-33-66-15,33 34 16,0-34-16,33 33 16,0-132 30,-33 0-30,34-34-16,-68 34 16,68-33-1,-1 66-15,-66 0 16,99 0-16,-132 99 31,132-33-15,-33 66-1,0-33 1,-66-33 0,99-66 15,-66-33-15,33 0-1,0 33-15,33 0 16,-66 66 31,66 33-32,-33-33-15,-33 33 16,0 0-16,-33-32 16,33-1-16,0 0 15,66 0-15,-66-66 47,0 0-47,67 33 16,-34-67-1,-33 34 1,66 0 0,0 33-1,0 0 1,0-66 15,0 66-31,-33-33 16,-66 0 15,33 0-15,-66 0 15,0 33-31,0-33 15,0 99 32,33 0-47,33-33 16,0 0-16,33 33 16,0-33-16,0 34 15,33-34-15,0 0 16,0 0-1,34-33-15,-34 0 16,-33 33 0,66-66-1</inkml:trace>
  <inkml:trace contextRef="#ctx0" brushRef="#br0" timeOffset="53498.0905">20704 4200 0,'0'0'0,"0"33"31,0 33-31,66-32 16,-66 32-16,33-33 15,-66 66-15,66-33 16,-33 0-16,0-33 16,33 34-16,0-1 15,-66 0 1,0 0-16,66-33 16,-33-66 15</inkml:trace>
  <inkml:trace contextRef="#ctx0" brushRef="#br0" timeOffset="53732.725">20373 4498 0,'0'0'16,"66"33"-16,0-33 15,0 33 16,1-33-31,-1 0 16,66 0-16,-66 0 16,33 0-1,1 0-15,-1-33 16,99 0 15</inkml:trace>
  <inkml:trace contextRef="#ctx0" brushRef="#br0" timeOffset="54041.034">21398 4299 0,'0'0'0,"-99"67"16,132-1 0,0 0-1,-33-33-15,99 33 16,1-33-1,-67 33 1,0-33-16,-33 1 16,0 32-1,33 0 1,-66-33 0,-100 33-1,34-99 1,33 33-1,0-33 1</inkml:trace>
  <inkml:trace contextRef="#ctx0" brushRef="#br0" timeOffset="99500.0999">12171 6648 0,'0'0'0,"-66"0"31,0 0 1,132 33 46,-33-33-78,66 0 15,-33 0-15,0 33 16,0-33 0,34 0 15,-133 0 16</inkml:trace>
  <inkml:trace contextRef="#ctx0" brushRef="#br0" timeOffset="100290.5487">13824 6548 0,'0'0'0,"-33"-33"16,-33 0 0,-33 66 15,-33 0-15,66 1-1,-34-1-15,34 33 16,33 0-16,0-33 15,0 33-15,33-33 16,66 0 0,33-66 15,1 0-15,-34 0-16,0 0 15,0 0-15,-33-33 16,0 132 62,-33 33-62,0-33-16,0 0 15,0 1-15,-33 32 16,33-66-16,-33 33 15,0 0-15,-33-33 16,33 0-16,0 33 16,-33-66-1,-34 0 1,1 0 0,33-33-16,-33 0 15,0-33-15,32 33 16,67 0 15</inkml:trace>
  <inkml:trace contextRef="#ctx0" brushRef="#br0" timeOffset="100650.2309">14056 6813 0,'0'33'47,"33"33"-31,-33 0-1,33-33 1,-33 1 0,0 32-16,0 0 15</inkml:trace>
  <inkml:trace contextRef="#ctx0" brushRef="#br0" timeOffset="100823.8559">13891 6350 0,'0'0'0,"-33"66"31,99-33-31,0 0 16,0 0-16,33 34 31</inkml:trace>
  <inkml:trace contextRef="#ctx0" brushRef="#br0" timeOffset="101690.6017">14949 6449 0,'0'0'0,"-66"33"16,0 0-1,0 34 1,32-1-1,1-33 1,-33 33 0,33 0-1,33 0 1,-33-33 15,66 0 63,0-66-32,0 0-30,-33-33-1,33 33-15,0-33-1,34 66 1,-100 33 15,66 0-15,0 0-16,0 0 15,0 0 1,33-66 31,-33-33-32,33 33-15,-33-66 16,0 66-16,0 0 16,0 66 31,1 33-47,-34-33 15,33 33-15,0 0 16,-33-33-16,0 0 15,33 33-15,33-66 32,0-33-17</inkml:trace>
  <inkml:trace contextRef="#ctx0" brushRef="#br0" timeOffset="101925.6459">15842 6218 0,'0'0'0,"0"33"0,0 66 31,33-66-15,-33 33-16,0 33 16,33-65-16,0 65 15,-33-33-15,0 0 16,0 0-16,0-33 15,0 33-15</inkml:trace>
  <inkml:trace contextRef="#ctx0" brushRef="#br0" timeOffset="102116.4319">15379 6548 0,'0'0'0,"198"34"47,-65-34-47,-1-34 16,0 34-16,100-33 16,-67 0-16,-33 0 15</inkml:trace>
  <inkml:trace contextRef="#ctx0" brushRef="#br0" timeOffset="102657.8708">17198 5953 0,'0'0'0,"0"66"31,66 33-16,0-32-15,-33-1 16,-33 33-16,66 133 16,-99-166-1,33 0 1,0 0-16,67-66 31,-1-66-15,-33-33-1,0-1-15,66 1 16,0 33-16,-33 33 16,1 99 31,-67 0-47,0 0 15,0 34 1,0-1-1,0-66-15,0 0 16</inkml:trace>
  <inkml:trace contextRef="#ctx0" brushRef="#br0" timeOffset="103015.2054">18389 6317 0,'0'0'0,"-34"33"31,1 0-15,0 33 0,33-33-16,0 0 15,0 34-15,33-34 16,34 0-1,32-33 1,-33-33 0,-33 0-1,-33-1 1,0-32-16,-33 0 16,-33 33-16,0-33 15,-1 66-15,34 0 31</inkml:trace>
  <inkml:trace contextRef="#ctx0" brushRef="#br0" timeOffset="103299.8783">18885 6449 0,'0'0'0,"33"66"0,0 1 16,0-34-16,33-100 63,-33 1-48,-33-33-15,0 0 16,0 33-16,33 33 15,33 0 17</inkml:trace>
  <inkml:trace contextRef="#ctx0" brushRef="#br0" timeOffset="103593.1737">19414 6350 0,'0'0'0,"66"66"0,-99 0 15,66 0 1,33-99 15,-66-33-31,99 0 16,-33-33-16,34 0 16,32-1-16,33 67 15,-99 0-15,1 33 16,-67 66-1,66 1-15,-33-1 16,-33 66-16,-33-66 16,66 0-1,-33 0-15,99 1 32</inkml:trace>
  <inkml:trace contextRef="#ctx0" brushRef="#br0" timeOffset="110207.1068">2017 8830 0,'0'0'0,"0"-33"0,0 66 63,100-33 30,-34 0-77,33 0-16,0 0 16,0 0-16,1 0 15,-1 0 1,-33 0-1,-66-33 48</inkml:trace>
  <inkml:trace contextRef="#ctx0" brushRef="#br0" timeOffset="115756.9307">4233 8467 0,'0'0'0,"-66"-66"15,132 66 1,-198-34 0,0 68 15,33-34-31,65 66 16,-32-33-16,-33 33 15,0-33-15,33 33 16,99-33-1,33 0 1,0-33-16,33 33 31,1-33-31,-34 0 16,0 0-16,0 33 16,-66 34-1,33-34 1,0 0-1,-99 33 1,0-33-16,-33 0 31,-1 0-15,1-33-16,-33 33 16,33-66-16,33 33 15,66-33 1</inkml:trace>
  <inkml:trace contextRef="#ctx0" brushRef="#br0" timeOffset="116232.9881">4630 8235 0,'0'0'0,"0"33"31,-66 33-31,132-33 16,-33 34-16,-33-1 15,66-33-15,-66 33 16,34 0-16,-101 0 15,34-33-15,33 33 16,-33-32-16,66-1 16,-33-66 15,66-1-15,34-65-1,-34 66-15,0-33 16,33 33-1,-66 99 1,0-33 0,-33 0-16,-66 33 15,66-33 1,33 34-16,33-34 31</inkml:trace>
  <inkml:trace contextRef="#ctx0" brushRef="#br0" timeOffset="116515.8518">5556 8566 0,'0'0'16,"66"-33"-16,-99 66 16,33 33-1,66-33 1,1 66 0,-100-66-1,33 0-15,-34 1 16,68 32-1</inkml:trace>
  <inkml:trace contextRef="#ctx0" brushRef="#br0" timeOffset="116690.6105">5689 8136 0,'0'0'0,"-100"33"16,233 33 15</inkml:trace>
  <inkml:trace contextRef="#ctx0" brushRef="#br0" timeOffset="116941.4287">6284 8566 0,'0'0'0,"66"132"16,-66-66-16,33 0 15,-33 1-15,0-1 16,-66 0-16,33-33 15,66 0 1,33-33 15</inkml:trace>
  <inkml:trace contextRef="#ctx0" brushRef="#br0" timeOffset="117240.6355">6185 8235 0,'0'0'0,"0"-66"0,33 0 16,99 99 31,-66 33-32,-33-33-15,33 33 16,-33-33-16,34 0 15,-34 34-15,-33-34 16,-66 33 15,32-33-15,-65-33 15</inkml:trace>
  <inkml:trace contextRef="#ctx0" brushRef="#br0" timeOffset="117582.422">7408 8070 0,'0'0'0,"0"66"15,-66 0-15,66-33 16,33 33 0,33 0-16,1-32 15,-1-1-15,-33 0 16,0 33 0,0 0-1,-66-33 1,-33 0-1,-34 0 1,1 0 0,0-33-1,0 0-15,-67-33 16</inkml:trace>
  <inkml:trace contextRef="#ctx0" brushRef="#br0" timeOffset="119458.3509">1984 10550 0,'0'0'0,"-99"0"16,298-33 109,-67 33-109,-66 0-16,66 0 15,-32 0-15,-34 0 16,33 0-1</inkml:trace>
  <inkml:trace contextRef="#ctx0" brushRef="#br0" timeOffset="126299.4263">4134 10120 0,'-66'0'15,"0"0"1,0 0 15,-34 0-15,-32 33 0,66 0-16,0 1 15,33 32 1,-66 0-1,32-66-15,34 33 16,-33 33 0,66 0 15,99-33 63,-32-66-47,65 33-32,-66 0 1,0-66-1,33 0 1,-132 33 0,33 0-1,-66 33 48,99 66-32</inkml:trace>
  <inkml:trace contextRef="#ctx0" brushRef="#br0" timeOffset="126566.873">4101 10517 0,'0'0'0,"66"33"16,-66-99 47,33 33-48,-66-33-15,66 0 16,33 0-16,-33-1 15</inkml:trace>
  <inkml:trace contextRef="#ctx0" brushRef="#br0" timeOffset="127106.6049">4564 10220 0,'0'0'0,"66"66"16,-66 0-16,0-33 15,-33 33 1,99-66 15,-33-33 0,-33-33-31,67 33 16,-34-33-16,66-1 16,-66 67-16,-99 0 46,132 67-30,-33-1-16,-66-33 16,33 0 15,132-66-15,-66-33-1,0 0-15,-32 32 16,-1 1-16,66 0 15,-165 66 17,99 34-17,-33-34 1,33 0-16,-66 33 16,33-33-16,-66 33 15</inkml:trace>
  <inkml:trace contextRef="#ctx0" brushRef="#br0" timeOffset="127490.5089">5788 10120 0,'0'0'0,"-66"0"31,66 66-15,-33-32 0,66 32-16,-66-33 15,66 0 1,-66 33 0,165-33-1,-66-33 1,-66-66-1,33 33 1,-33 0-16,33 0 16,-66 0-16,0 0 15,-33-1 1,-33 34-16,32 0 16,67 34-1</inkml:trace>
  <inkml:trace contextRef="#ctx0" brushRef="#br0" timeOffset="129032.3182">6152 10153 0,'0'0'0,"-67"0"16,134 0-1,-101 0 17,34 33 218,67 1-172,-134-34-63,134 0 95,-134 0-95,134 33 110,-67 0-109,33 33 0,-66-33-1,132-33 1,-33-33 109,-66-66-109,-33 32-1,66 34 1,0 0-16,33-66 31,0 66-15,67 33-1,-67-33-15,-33 0 16,99 0 0,0 33-1,-165 33 32</inkml:trace>
  <inkml:trace contextRef="#ctx0" brushRef="#br0" timeOffset="130157.7157">1323 12171 0,'0'0'0,"66"0"78,33-33-78,1 33 16,-1 0-16,0-33 16,0 33-16,-66-33 15,0 33 32</inkml:trace>
  <inkml:trace contextRef="#ctx0" brushRef="#br0" timeOffset="133881.8283">3373 11576 0,'0'33'16,"34"33"-1,-1 0 1,33 33-16,0-33 16,33 33-1,-66-32-15,33-1 16,-66 0-16,0-33 16,100 0-1,-34-66 1,-66-33 15,66 0-31,-33-34 16,-33-32-1,33 0-15,-33 33 16,0 33-16,33 32 16,33 1-16,-66 66 31</inkml:trace>
  <inkml:trace contextRef="#ctx0" brushRef="#br0" timeOffset="134240.9239">4763 11675 0,'0'0'0,"-67"33"15,34 66 1,0-66-16,33 0 16,-66 33-1,99 0 1,33-66-16,0 34 16,34-68-1,-67 34 1,33-66-16,33 33 15,-33-33-15,-33 0 16,-66 0-16,33 33 16,-99 0-1,33 0 1,-66 66 0,132 0-1</inkml:trace>
  <inkml:trace contextRef="#ctx0" brushRef="#br0" timeOffset="134518.7737">5755 11509 0,'0'0'0,"-66"0"15,66 67 1,0-34 0,-34 0-1,34 33-15,-66 0 16,66 33-16,-66-33 16,33 0-16,33 34 15,-33-34-15,0-33 16,0 0-1</inkml:trace>
  <inkml:trace contextRef="#ctx0" brushRef="#br0" timeOffset="134731.7688">5226 11576 0,'0'0'16,"-100"0"-16,166 66 16,1-66-16,32 66 15,0 0 1,-66-33 0,66 0-16,-99 33 15</inkml:trace>
  <inkml:trace contextRef="#ctx0" brushRef="#br0" timeOffset="135157.8529">6449 11576 0,'0'0'0,"-66"33"62,66 0-46,-132 0 0,132 0-16,-66 33 15,66-33 1,-33 0-16,-1 33 15,134-66 32,-34-33-31,0 0-16,-66 0 16,99 33-1,-165 0 1,33 33-1,33 0 1</inkml:trace>
  <inkml:trace contextRef="#ctx0" brushRef="#br0" timeOffset="135741.4587">7144 11509 0,'0'0'0,"-99"0"31,65 33-15,1 1-1,-33 32 1,-33 0-1,231-33 17,-66-66-1,67-33-15,-133 33 15,33 66 16,-33 33-32,33 0 1,0-33-16,0 33 16,-33-33-16,0 33 15,-33-33-15,0 34 16,0-1-16,0-33 15,33 0-15,-33 0 16,-33 0 0,-34-33 15,-65-66-15,132 0-16,-33 33 15</inkml:trace>
  <inkml:trace contextRef="#ctx0" brushRef="#br0" timeOffset="136217.6681">7342 11741 0,'66'-33'15,"0"33"1,67-33-1,-1 0 17,-33 33-32,-33 0 31,-99-66 31,-33 66-46,0-34 0,0 34-1,-66 34 1,132-1 0,-33 0-1,-34 66 1,134-66-16,-34 33 15,33-33 1,0 0 0,66 0-16,-66-33 31,34 33-31,-1-33 16</inkml:trace>
  <inkml:trace contextRef="#ctx0" brushRef="#br0" timeOffset="136541.5786">8533 11377 0,'0'0'0,"-66"33"16,0 33 0,66-33-16,-34 0 15,34 34-15,67-34 16,-34 0-16,99 0 15,-66 0-15,33 0 32,-99 0-32,0 0 31,-66 33-15,0-33-16,0 33 15,-33-32-15,33-1 16,-34 0-1,-32-33 1</inkml:trace>
  <inkml:trace contextRef="#ctx0" brushRef="#br0" timeOffset="150766.4381">9525 11576 0,'0'0'0,"-66"-34"63,165 34 62,0-33-125,1 33 16,-1 0-16,0-33 15,0 0-15,-33 33 16,34 0-16,-1 0 15,-33-33 1,0 33 31,-99-33 0,0-33-47,-33 33 15,0 0-15,-67-33 16,1 33 0,0 33-16,66-33 15,-1 33 1,1 0 0,132 0 30,34 66-14,-34-66-32,66 0 0,0 0 15,-32 33 1,65-66-16,-99 33 16,0 33-16,67-33 15,-133 66 16,0-33-31,-34 33 16,34 0-16,-66 0 16,-33 67-1,0-67 1,0 0-16,33 0 16,32-33-16,1-99 31,66 0-16</inkml:trace>
  <inkml:trace contextRef="#ctx0" brushRef="#br0" timeOffset="154582.819">11807 10815 0,'0'0'0,"-66"33"47,0-33-1,0 0-14,-1 33 15,1 0-16,33 0 16,99-66 109,-99 33-156</inkml:trace>
  <inkml:trace contextRef="#ctx0" brushRef="#br0" timeOffset="155057.6275">11774 10716 0,'0'0'0,"-99"0"16,33 0-1,33 33 1,-67 33-1,67-33 1,0 33 0,66 0-1,66-33 1,1 0 0,-34 0 15,0 1-16,-66-1 1,0 33 0,0 0-1,-33-33 1,-66 33 0,-1-33-1,1-33 1,33 0-16,0 0 15,0 0-15,0-33 16,66 0 0</inkml:trace>
  <inkml:trace contextRef="#ctx0" brushRef="#br0" timeOffset="155499.7891">12468 10815 0,'0'0'0,"-66"0"16,0 0 15,-33 33-16,33 33 1,0 0 0,-67 0-16,133 1 15,-33-34 1,33 0-16,0 33 16,66-66-1,67 0 1,-1-33-1,-66 0-15,0 0 16,0 0 0,-132 66 31,66 0-47,0 0 15,0 0 1</inkml:trace>
  <inkml:trace contextRef="#ctx0" brushRef="#br0" timeOffset="155774.7833">12766 10947 0,'-33'66'47,"66"-33"-47,-33 34 16,33-34-1,-33 33-15,0-33 16,0 0-1,0 0-15</inkml:trace>
  <inkml:trace contextRef="#ctx0" brushRef="#br0" timeOffset="155949.2174">12766 10550 0,'0'0'0,"-66"0"15,66 99 17,0-65-32,99-34 31</inkml:trace>
  <inkml:trace contextRef="#ctx0" brushRef="#br0" timeOffset="156174.7179">13196 10484 0,'0'0'0,"-33"33"15,33 33 1,33 0-16,0 1 16,0-1-16,-33 0 15,0 0-15,33 0 16,-66 0-16,0 1 15,33-34-15,0 0 16,0 0 0</inkml:trace>
  <inkml:trace contextRef="#ctx0" brushRef="#br0" timeOffset="156890.8638">13659 10815 0,'0'0'0,"-33"33"15,66 33 1,-33-33-1,33 0 1,-66 33-16,66 1 16,-33-34-1,-33 0 17,66-66-17,-33-34 1,-33 1-16,66-33 15,-66 0-15,33 0 16,33 32 0,-33 34-16,0-33 15,66 99 17,34 0-17,-67 34-15,0-34 16,0 33-1,-33 0-15,33 0 16,-33 66 0,0-65-16,0-34 31,66-33-15,-66-67-1,66 1-15,-33 33 16,-33-33-16,99 33 15,-99 66 32,0 0-31,34 33-16,-34-33 16,0 34-16,-34-34 15,101 33 1,-34-66-1</inkml:trace>
  <inkml:trace contextRef="#ctx0" brushRef="#br0" timeOffset="157373.9499">14817 10749 0,'0'0'0,"-66"0"16,-34 33 0,67 33-16,33-33 15,-33 33 1,0-33-16,33 0 16,-33 0-16,99 0 31,33-33-16,-32-66 1,32 33 0,-66 66 31,-33 33-32,33-32-15,-33 32 16,0-33-16,-33 0 15,-33 99 1,0-99-16,-1 33 16,-32 0-1,0-32-15,0-1 16,0-33-16,32 0 16,-32 0-16,0 0 15,66-33 1</inkml:trace>
  <inkml:trace contextRef="#ctx0" brushRef="#br0" timeOffset="159741.7605">16603 10649 0,'0'0'0,"-100"0"63,1 0-48,33 34 1,0-1 0,0 33-1,0-66 1,-1 33-16,34 0 16,-33 0-1,33 33 1,33-33 15,66 0 0,0-33 1,1-33-17,-1 0 1,-66 0-16,66 0 15,-66 0 1,-33 66 31,66 0-31,0 33-1,33-66-15</inkml:trace>
  <inkml:trace contextRef="#ctx0" brushRef="#br0" timeOffset="160016.4853">16735 10980 0,'0'0'0,"66"33"15,-99 33-15,66-32 16,0-1-1,0-100 32,33 34-31,-99-66-16,33 33 16,0-33-16,-33 0 15,0 65-15,132 1 16,-66 33-1</inkml:trace>
  <inkml:trace contextRef="#ctx0" brushRef="#br0" timeOffset="160366.4686">17496 10649 0,'0'0'0,"-67"67"16,-32-1 0,99-33-1,0 0-15,-33 33 16,0 0 0,165-33-1,-99-33 1,100-66-1,-100 0 1,0 33 0,-33 0-1,0 0-15,-99-33 16,99 99 15</inkml:trace>
  <inkml:trace contextRef="#ctx0" brushRef="#br0" timeOffset="160641.5954">17793 10782 0,'0'0'0,"66"66"0,-66 0 16,0 0-1,67 0 1,-1-66 0,0-33 15,0-33-15,-33 0-16,-33 33 15,-99-33 1,132 33-1</inkml:trace>
  <inkml:trace contextRef="#ctx0" brushRef="#br0" timeOffset="160974.1073">18256 10749 0,'0'0'0,"33"99"15,-66-66-15,66 33 16,33-33 15,-32-99 1,65 33-17,-66-33-15,99 33 16,-99 0-16,0 66 47,0 0-47,-66 33 15,0 0 1,33-33-16,-66 33 16,99-66-16</inkml:trace>
  <inkml:trace contextRef="#ctx0" brushRef="#br0" timeOffset="161407.7337">19017 10683 0,'0'0'0,"-99"66"31,33 33 1,66-66-32,33 0 15,-33 0-15,-33 0 16,132-33 15,-33-33-15,-33 0-16,0 0 15,0-33-15,0 0 16,0 0-16,0-1 16,0 1-16,-66-33 15,0 0 1,0 0-16,66 66 16,-33 99 15,-33 0-16,33 33 1</inkml:trace>
  <inkml:trace contextRef="#ctx0" brushRef="#br0" timeOffset="162424.1962">13130 12204 0,'0'0'0,"-66"0"16,-33-33 15,-1 66-15,34 0-1,0 0 17,0 0-32,0 33 31,33-33-15,33 0 15,33 34 47,33-67-47,0 0 0,0-34-15,0 1 0,-66-33 15,0 33-15,0 66 30,33 0-30,-33 33 0</inkml:trace>
  <inkml:trace contextRef="#ctx0" brushRef="#br0" timeOffset="162882.5721">13461 12270 0,'-66'33'31,"66"33"-15,-34-33-1,34 0 1,0 0 0,0 34-1,67-67 17,32-33-17,-33-34 1,-33 34-1,0 0-15,-33 0 16,0-33-16,0 0 16,33 0-1,-66 0-15,0-1 16,0 1-16,-33 33 16,33 66 15,0 33-31</inkml:trace>
  <inkml:trace contextRef="#ctx0" brushRef="#br0" timeOffset="163249.0111">14023 12072 0,'33'99'16,"-33"-66"0,66 0-16,-66 0 15,33 33 1,33-33-16,-66 0 16,67 0-1,-34 34 1,33-134 31,-66 1-32,66 0-15,-99 0 16,33 33-16,-33-33 16,66 33-1</inkml:trace>
  <inkml:trace contextRef="#ctx0" brushRef="#br0" timeOffset="163707.6464">14751 12237 0,'66'0'16,"0"0"-1,0 0 1,0-33 15,0 33 1,-132-33-1,0 0-16,-33 0 17,33 66-1,33 0-15,33 33-1,33 0 1,0-33-1,33 0 1,66 0 31</inkml:trace>
  <inkml:trace contextRef="#ctx0" brushRef="#br0" timeOffset="164048.6762">15379 12237 0,'0'0'0,"33"33"0,-66 33 15,66-33 1,-33 0 15,66-33-15,-33-66-1,0 0 1,0 33-16,33-33 16,-32 33-16,32-33 31,-66 132 0,0-33-31,33 33 16,-33 0-16,0-33 15,0 33 1</inkml:trace>
  <inkml:trace contextRef="#ctx0" brushRef="#br0" timeOffset="164291.0208">16073 11906 0,'0'0'15,"-33"33"1,66 33-16,-66-32 16,66 32-1,-33-33-15,0 33 16,0-33-16,0 33 15,0-33-15,0 33 16</inkml:trace>
  <inkml:trace contextRef="#ctx0" brushRef="#br0" timeOffset="164500.2431">15743 12105 0,'0'0'0,"33"33"16,66-33 15,33 33-15,-66-33-16,1 0 15,-1 0 1</inkml:trace>
  <inkml:trace contextRef="#ctx0" brushRef="#br0" timeOffset="164807.5803">16305 12204 0,'0'0'0,"0"66"16,0-33-1,0 0 17,66 33-32,33-33 31,-33-66 0,1-33-15,-34 33-16,0 0 15,-66 0-15,33-33 16,-33 33 0</inkml:trace>
  <inkml:trace contextRef="#ctx0" brushRef="#br0" timeOffset="165091.5807">16834 12336 0,'0'0'0,"0"33"16,33 0 0,0-66 30,0-33-46,-33 0 16,66 0-16,-32-33 16,-1 32-16,0 1 15,33 66 1,-33 0 0</inkml:trace>
  <inkml:trace contextRef="#ctx0" brushRef="#br0" timeOffset="165516.6034">17330 12138 0,'66'66'15,"67"-99"17,-1 33-17,-99-33 1,33 0-1,0 66-15,-66-99 32,-66-1-1,0 1-15,0 66-16,-33 0 15,33 33 1,32 34-16,1-34 15,0 33-15,33 0 16,-33 33 0,66-66-16,67 0 15,-1-33 1,33 0-16,-33 0 16,34 0-16,-34-33 15,33 33-15,-66-33 16,33 33-1</inkml:trace>
  <inkml:trace contextRef="#ctx0" brushRef="#br0" timeOffset="167232.6228">1720 14188 0,'0'0'0,"-66"0"46,0 0-30,132-33 109,0 33-125,99 0 16,-99 0-1,67 0-15,-67 0 16,33 0-16,-33 0 16,33 0-16,-66 0 31,-99-33 31,-33 33-62,0-33 16,33 33-16,0-33 16,-1 33-1,34 0 110</inkml:trace>
  <inkml:trace contextRef="#ctx0" brushRef="#br0" timeOffset="200324.4827">4068 13692 0,'0'0'0,"-66"33"32,66 0-1,-33 33-15,0 34-16,0-1 15,-34 0-15,34-33 16,-33 0-16,33 34 15,-33-34-15,0-33 16,66 33-16,33-66 47</inkml:trace>
  <inkml:trace contextRef="#ctx0" brushRef="#br0" timeOffset="200574.1789">3903 13692 0,'0'0'0,"-33"-66"15,66 165 17,33-66-32,0 67 15,0-34-15,33 0 16,-33 33-16,-33-33 15,34 0-15,-34 34 16,-33-1 0,33-33-1,-33-33 1</inkml:trace>
  <inkml:trace contextRef="#ctx0" brushRef="#br0" timeOffset="200758.0503">3836 14155 0,'0'0'0,"67"0"16,-1 0 0,66 0-16,-66 0 15,100 0-15,-67-33 16,33 66-16</inkml:trace>
  <inkml:trace contextRef="#ctx0" brushRef="#br0" timeOffset="201023.7919">5292 13593 0,'0'0'0,"-66"33"15,32 0 17,1 33-32,33 0 15,-33 1-15,0-1 16,0 0-16,-33 33 16,0-33-16,33 0 15,0 1-15,0-1 16,0-33-16,0 0 15</inkml:trace>
  <inkml:trace contextRef="#ctx0" brushRef="#br0" timeOffset="201266.876">4663 13560 0,'0'0'0,"0"66"15,66-33 1,1 33 0,-1 33-16,66-32 15,-66-1-15,0 33 16,0-33-16,-32 0 16,32 0-16,-66-32 15,0 32-15,33-33 16,0 0-1</inkml:trace>
  <inkml:trace contextRef="#ctx0" brushRef="#br0" timeOffset="201749.1401">5556 14056 0,'0'0'0,"66"0"32,34-33-17,-1 66-15,-33-33 16,33-33-16,0 33 16,-32 0-16,-1-33 15,-66 0 32,-100-33-31,1-1-1,33 67 1,0-33-16,-33 66 16,0-33-1,65 67 1,-32-34-16,33 0 15,0 33-15,33-33 16,33 66 0,0-33-1,133-33 1,-67 1-16,-33-1 16,33-33-16,0 0 15,-32 0-15,32 0 16</inkml:trace>
  <inkml:trace contextRef="#ctx0" brushRef="#br0" timeOffset="202073.5833">6879 13626 0,'0'0'0,"-99"99"16,66-33-1,33-33-15,33 34 16,33-34-16,33 33 16,1-33-1,-34 0-15,33 0 16,-33 33 0,-99-33-1,-33 33 1,33 1-16,-33-67 15,-1 33-15,-32 0 16,0-33-16,0 0 16,-33-33-1,32 0-15,1 33 16</inkml:trace>
  <inkml:trace contextRef="#ctx0" brushRef="#br0" timeOffset="203448.5213">1654 16239 0,'0'0'0,"99"0"125,33 0-125,-66 0 15,34-33-15,65 66 16,-99-66 0,-165 66 30,-100 0-14,67 0-17,-33-33-15,-100 33 32,364-33 14,1 0-30,-1 0 0,66 0-16,-66 0 15,-32 0-15,32 0 16,-165 33 15,-34-33 0,34 0-15,0 0 31</inkml:trace>
  <inkml:trace contextRef="#ctx0" brushRef="#br0" timeOffset="209391.7952">1951 16272 0,'0'0'0,"-66"0"62,-33 33-30,33-33-17,0 0 1,0 0-1,132-33 79,33 33-78,-33 0-16,33 0 15,-33 0 1,-66 33 31,-33 0-31,-99 0-1,33-33 1,-33 33-16,65-33 15,1 0-15,0 0 32,165 0 30,1 0-62,-34 0 16,0 0-16,66 0 15,-99 0 1,-99 33 47,33-33-63,-66 33 15,0-33-15,-1 0 16,166 0 46,1 0-46,-1-33-16,0 33 16,0 0-16,33 33 46</inkml:trace>
  <inkml:trace contextRef="#ctx0" brushRef="#br0" timeOffset="233733.0938">3605 15478 0,'0'0'0,"0"99"78,0-33-62,-33 1 0,33 32-16,-33 0 15,0 0-15,0 1 16,0-1-16,0-33 16,33 0-16,-34-33 15,68-66 32,-34-33-47,-34 33 16,68-33-16,-1 33 15,33 0-15,33-1 32,33 68-17,1 32 1,-67-33-16,66 66 15,-66-66 1,0 0-16,-33 0 16,33 0-1,-32 33 1,-1-33 0,-66-33-1</inkml:trace>
  <inkml:trace contextRef="#ctx0" brushRef="#br0" timeOffset="233899.5422">3737 16107 0,'0'0'0,"0"-34"16,66-32-16,34 0 16,-34 0-1,0 33-15,33 0 16,0-33-1,-33 66-15</inkml:trace>
  <inkml:trace contextRef="#ctx0" brushRef="#br0" timeOffset="234140.5259">4498 15941 0,'33'33'15,"0"0"1,-33 0 0,0 34-16,0-34 15,33 33-15,-66-33 16,33 33-16,0-33 15</inkml:trace>
  <inkml:trace contextRef="#ctx0" brushRef="#br0" timeOffset="234300.4624">4498 15478 0,'0'0'0,"0"33"15,66 33 17</inkml:trace>
  <inkml:trace contextRef="#ctx0" brushRef="#br0" timeOffset="234533.2758">4928 15478 0,'0'0'0,"33"66"31,0-33-31,0 33 16,0 1-16,0-1 16,-33 33-16,0 0 15,-33 0-15,33-32 16,0-1-16,0 0 15,33-33 1</inkml:trace>
  <inkml:trace contextRef="#ctx0" brushRef="#br0" timeOffset="234766.2604">5391 15346 0,'0'0'16,"33"66"0,0 33-16,-33-33 15,33 34-15,-33-1 16,33 0-16,-66 33 16,33-32-16,0-34 15,0 0-15,66-33 31</inkml:trace>
  <inkml:trace contextRef="#ctx0" brushRef="#br0" timeOffset="235124.5743">5589 16073 0,'0'0'0,"33"-66"16,67 66-1,-34-33-15,0 33 16,33-33-16,0 0 15,-33 0 1,-66 0 15,-33-33-15,-33 33 0,-33 33-1,33 0-15,-33 33 16,99 0-1,-33 33-15,0 0 16,33 0-16,0 34 16,0-34-1,33 0-15,-33 0 16,66-33-16,0 33 16,33-66-16,-33 0 15,67-33 1</inkml:trace>
  <inkml:trace contextRef="#ctx0" brushRef="#br0" timeOffset="235525.5403">6482 15842 0,'0'0'0,"-33"33"15,-33 0-15,0 0 16,33 33-16,0-33 15,33 34-15,-33-34 16,33 33-16,66-33 31,-33-33-15,33-66 0,0 33-16,-33-34 15,67-32-15,-67 0 16,0 0-16,-33 0 15,33-34-15,-33 34 16,0 0 0,0 33-16,0 33 15,0 66 17,0 66-32,0 0 15,-33 33-15,0-32 16,66-1-16,-33-33 15</inkml:trace>
  <inkml:trace contextRef="#ctx0" brushRef="#br0" timeOffset="235941.3918">8467 15610 0,'0'0'0,"66"67"32,0-1-32,-33-33 15,0 33-15,0 0 16,-33 33-16,0 1 16,-33-1-16,33-33 15,-33 0-15,33-33 16,33-66 15,-33-33-15,0-33-16,0-1 15</inkml:trace>
  <inkml:trace contextRef="#ctx0" brushRef="#br0" timeOffset="236200.0841">8500 15313 0,'0'0'0,"33"-66"0,33 33 31,0 33-15,133 165 31,-166-99-47,0 33 15,-33-33-15,0 34 16,-33-34-16,0 33 15,-1-66-15,-32 33 16,33 0 0,0-99 15</inkml:trace>
  <inkml:trace contextRef="#ctx0" brushRef="#br0" timeOffset="236574.5269">9128 15776 0,'0'0'0,"66"0"15,33 0-15,1 0 16,-34 0 0,0 0-16,0-33 15,0 0 1,-66-34-1,-66 34 1,0 0 0,-33 0-1,33 33 1,-34 33 0,67 33-16,0-32 15,0 32-15,0-33 16,33 66-16,66-66 15,-66 33-15,99 0 16,1-33 15,-34-33-31,33 0 16</inkml:trace>
  <inkml:trace contextRef="#ctx0" brushRef="#br0" timeOffset="236885.5005">9922 15710 0,'0'0'0,"-99"33"15,33 33 1,32 0 0,34-33-1,0 33-15,67-33 16,-1-33-16,0 33 15,0-33-15,0-33 16,33 0 0,-32-33-1,-67 0 1,-34 0-16,-98 0 16,66 33-1,0-1 1</inkml:trace>
  <inkml:trace contextRef="#ctx0" brushRef="#br0" timeOffset="237382.6918">10352 15842 0,'0'0'0,"33"165"0,-33-99 15,0 1-15,0-1 16,-33 0-16,33 0 16,0-33-1,0 0 1,0-66 0,0-33-1,0-33 1,-33 33-16,0-67 15,0 34-15,0-33 16,33 33-16,0 32 16,0-32-1,33 66-15,0-33 16,33 99 31,-33 33-32,0 0-15,0 0 16,-33-32-16,-33 65 16,33-66-1,-33 33-15,33-33 16,0 33-16,0-33 16</inkml:trace>
  <inkml:trace contextRef="#ctx0" brushRef="#br0" timeOffset="237875.1593">10848 15412 0,'0'0'0,"0"99"16,0 33-16,-33-65 15,0-1-15,33 33 16,-33-66-16,33 33 16,33-33-1,33-33 17,0-33-17,0 33-15,33-33 16,-32 33-1,-1-33 17,33 33-17,-66-33 1,-33-33 0,-33 33-1,-66-33 1,33 66-1,66 66 1,-33 0-16,-1-33 16,34 66-1,0-66-15,0 33 16,67-32-16,32-1 16,99-66 15</inkml:trace>
  <inkml:trace contextRef="#ctx0" brushRef="#br0" timeOffset="238601.0366">12369 15379 0,'0'0'0,"66"0"16,34 33 0,-1-33-1,0 0 1,0 0-16,-33 0 15,1-33 1,-1 33-16,0 0 0,0-33 16,0 33-1,33-33 1,-99 0 31,-66-33-32,0 32 1,0 1 0,0 33-16,-33-33 15,66 33-15,-67-33 16,200 66 46,-34-33-46,0 0-16,33 0 16,-33 0-1,0 33 1,34 0 0,-67 1-16,0-1 15,-33 33-15,0-33 16,-33 33-16,33 0 15,-33 0-15,-34 0 16,-32 1-16,66-1 16,-66 0-1,0 0 1,33 199 0</inkml:trace>
  <inkml:trace contextRef="#ctx0" brushRef="#br0" timeOffset="239090.9043">14916 15180 0,'0'0'0,"0"67"16,66-34-16,-33 33 15,0-33-15,0 66 16,0-66-16,-33 66 15,33-66-15,-66 34 16,33-1-16,-33-33 16,66-33 31</inkml:trace>
  <inkml:trace contextRef="#ctx0" brushRef="#br0" timeOffset="239358.1597">15048 14916 0,'0'0'0,"66"0"32,0 33-17,-32 0-15,32 0 16,0 0-16,-33 33 15,0-33-15,-33 34 16,-33-1-16,0-33 16,0 33-1,0-33-15,-33 0 16,-1 0-16,-32 33 16,66-66-1</inkml:trace>
  <inkml:trace contextRef="#ctx0" brushRef="#br0" timeOffset="239618.1881">15809 15180 0,'0'0'0,"33"34"31,33 32-15,-66-33-1,0 66 1,0-66-16,0 33 16,-33-33-16,33 0 15</inkml:trace>
  <inkml:trace contextRef="#ctx0" brushRef="#br0" timeOffset="239759.3893">15974 14651 0,'0'0'0,"-33"33"15,66 34 1,0-1-16</inkml:trace>
  <inkml:trace contextRef="#ctx0" brushRef="#br0" timeOffset="240000.7378">16470 14751 0,'0'0'0,"0"33"0,33 33 15,-33-33-15,33 33 16,-33 0 0,0 0-16,-33 33 15,0-32-15,0 32 16,0-33-16,0 0 31,66-33-15</inkml:trace>
  <inkml:trace contextRef="#ctx0" brushRef="#br0" timeOffset="240241.2233">16834 14585 0,'0'0'0,"0"33"15,33 0-15,0 33 16,0 34 0,-33-34-16,0 33 15,0 0-15,33 0 16,-66-32-16,0 32 16,33-33-16,0-33 15,0 0-15</inkml:trace>
  <inkml:trace contextRef="#ctx0" brushRef="#br0" timeOffset="240677.3461">17396 14916 0,'0'0'0,"0"66"47,-99-33-31,66 33-16,0 0 15,-33-33-15,33 34 16,0-1-16,33-33 15,-33 0 1,99-66 15,66-33-15,-132 99 46,0 66-46,33-99 0</inkml:trace>
  <inkml:trace contextRef="#ctx0" brushRef="#br0" timeOffset="241174.9255">17859 14982 0,'0'0'0,"-66"0"32,0 66-17,0-33 1,33 0-16,0 0 15,33 34-15,0-34 16,66-66 31,33-1-31,-66 68 15,0 65-16,-33-66 1,0 33 0,0-33-16,-33 33 15,0-33-15,33 33 16,-66 1-16,0-34 16,33 0-16,-33 0 15,0 0-15,-1-33 16,-32 0-1,33-33-15,-33 0 16,33 0-16,66-34 16</inkml:trace>
  <inkml:trace contextRef="#ctx0" brushRef="#br0" timeOffset="241557.5116">18058 15180 0,'0'0'0,"33"34"16,-33 32 0,0-33-1,0 0 1,33 0-16,-33 33 16,0 0-1,0-132 32,0 33-47,0-33 16,33 0-1</inkml:trace>
  <inkml:trace contextRef="#ctx0" brushRef="#br0" timeOffset="241882.6738">18289 14850 0,'0'66'15,"33"0"1,0-33-16,-33 66 16,-33-33-1,33 1-15,0-1 16,0-33-16,0 0 16,33-66 15,34-33-16,-1 33-15,-33-34 16,0 34-16,-33 100 47,66-1-31,-66 0-16,0-33 15,0 0-15,0 33 16</inkml:trace>
  <inkml:trace contextRef="#ctx0" brushRef="#br0" timeOffset="242357.5543">19381 14883 0,'0'0'0,"-99"33"16,32 0-16,1 33 16,33 0-1,0 33-15,-33-32 16,33-34-16,33 33 16,66-33-1,33-99 1,0 33-1,-65 0 1,-1 0 0,33 33-1,-33 33 1,-33 0 0,0 33-16,0 0 15,0-33-15,0 33 16,-33 0-16,0 0 15,0-32-15,0 32 16,-67-33-16,34 33 16,-33-33-1,0 0-15,-1-33 16,34 0-16,0 0 16,0-33-1</inkml:trace>
  <inkml:trace contextRef="#ctx0" brushRef="#br0" timeOffset="242952.493">16536 16801 0,'-66'33'63,"33"0"-63,66 33 16,-66 34-16,33-1 15,0-33-15,-33 33 16,33-33-16,-33 34 15,33-34-15,-33-33 16</inkml:trace>
  <inkml:trace contextRef="#ctx0" brushRef="#br0" timeOffset="243251.7776">16536 16371 0,'0'0'0,"34"-66"16,32 99-1,0 33 1,-33-33-16,0 33 15,0 1 1,-33 98 0,-33-99-1,0 0-15,-33-33 16,0 0-16,33 0 16,-1-33 15</inkml:trace>
  <inkml:trace contextRef="#ctx0" brushRef="#br0" timeOffset="243508.2091">17099 16503 0,'0'0'0,"33"33"0,-33 67 16,0-67-16,0 66 16,33-66-1,-66 33-15,33 0 16,0 0-16,0 1 16,0-34-16,0 0 15,0 0 1</inkml:trace>
  <inkml:trace contextRef="#ctx0" brushRef="#br0" timeOffset="243800.5714">17562 16702 0,'0'0'0,"0"66"31,0-33-31,33 0 16,0 33 0,0 0-1,0-33-15,66 1 16,-33-34 0,1-67-1,32 34 1,-66-33-16,0 0 15,0 0-15,-66 33 16,33 0-16</inkml:trace>
  <inkml:trace contextRef="#ctx0" brushRef="#br0" timeOffset="244115.5828">18223 16768 0,'0'0'0,"-33"66"0,33-33 16,-33 33-1,99-99 17,0-33-17,-33 33-15,34-33 16,32 33-16,-33 33 31,-99 66 0,66-33-31,-33 33 16,0 0-16,0-33 16,0 34-16,0-1 15</inkml:trace>
  <inkml:trace contextRef="#ctx0" brushRef="#br0" timeOffset="244541.0482">18984 16636 0,'0'0'0,"-66"66"16,33-33-16,0 0 16,-1 33-1,34-33-15,0 33 16,-33-33-16,66 0 16,1 34-1,32-100 1,0-1-1,0 1 1,-33-33-16,33 33 16,-33-33-1,0-33-15,-33 33 16,0-34-16,33 34 16,-33 0-16,0-33 15,-33 33-15,0 0 16,0 33-1,33 66 1</inkml:trace>
  <inkml:trace contextRef="#ctx0" brushRef="#br0" timeOffset="245049.5066">19513 16669 0,'66'0'47,"-33"0"-31,33 0-1,34 0 1,-67 0 15,66 0-31,-66-33 47,-33-33-16,0 32-31,-66-32 16,-33 66-1,32 0 1,1 33 15,33 34-31,0-34 16,0 33-16,33 0 16,-33-33-16,66 0 15,0 33 1,33-66-16,34 0 15,-34 0-15,33 0 16,0-33 0</inkml:trace>
  <inkml:trace contextRef="#ctx0" brushRef="#br0" timeOffset="245300.5586">20340 16834 0,'0'0'0,"0"66"15,0-33-15,33 33 16,-33-32-16,33-68 63,0-32-63,-66 0 15,66-33-15,-33 33 16,0-33-16,99-1 15,-33 67-15,34 0 16,-34 33 0,0 0-16</inkml:trace>
  <inkml:trace contextRef="#ctx0" brushRef="#br0" timeOffset="245583.1937">20968 16702 0,'0'0'0,"0"33"16,0 33-1,-33 0 1,33-33-16,0 0 15,33 0-15,33-99 63,-66 0-63</inkml:trace>
  <inkml:trace contextRef="#ctx0" brushRef="#br0" timeOffset="245902.6917">21167 16371 0,'0'0'0,"66"99"31,-33-66-31,-33 34 16,33-34-16,-66 0 16,99 33-1,0-99 16,-66 0-31,66 0 16,0 99 31,1-33-31,-67 33-16,33 0 15,0-33-15,-33 33 16,0 0-1,66-66 1</inkml:trace>
  <inkml:trace contextRef="#ctx0" brushRef="#br0" timeOffset="246409.0284">22324 16470 0,'0'0'0,"-66"0"16,33 33-16,-33 0 15,0 1-15,33 32 16,0 0-16,33-33 16,-34 33-16,34-33 15,67-33 1,65-33-1,-99 0 1,66 0-16,-33 0 16,-33-33-1,-66 132 32,0 0-31,66 0-16,0 0 15,1 0-15,-1 1 16,-66-1-16,33 33 16,-34-33-1,-32 0-15,33 0 16,-66 1-16,0-1 16,-133-33-1,67 0-15,0-33 16,-100-33-16,67 0 15,-34 0 1</inkml:trace>
  <inkml:trace contextRef="#ctx0" brushRef="#br0" timeOffset="256357.7515">23614 5920 0,'99'33'156,"-33"-33"-140,34 0-16,-1 0 15,0 33-15,-33-33 16,-66-33 93</inkml:trace>
  <inkml:trace contextRef="#ctx0" brushRef="#br0" timeOffset="257642.6418">23779 5986 0,'0'0'0,"-99"0"140,33-33-108,165 66 15,-33-33-47,1 0 15,65 0-15,-33 0 16,0 0-16,1 0 15,-34 0 1,-99 0 31,-100 33-31,1-33-16,0 0 15,-1 0-15,34 0 16,33 33-16,-33-33 15,198 0 32,0-33-31,1 33-16,-1-33 16,0 33-16,0 0 15,0-33 1,-66 33-1</inkml:trace>
  <inkml:trace contextRef="#ctx0" brushRef="#br0" timeOffset="258208.0002">25334 5556 0,'0'0'0,"-99"-33"32,-1 33-17,67 0-15,-66 0 16,-33 33-1,-67 100 17,133-67-32,33 0 15,33 0-15,0 0 16,33-33-16,33 33 16,-66-33-16,100 0 15,-1-33-15,0 34 16,-33-34-16,66 0 15,-32 33-15,-1-33 16,-33-33 0,0 66-16,0-66 15,34 66 1</inkml:trace>
  <inkml:trace contextRef="#ctx0" brushRef="#br0" timeOffset="258891.5869">26392 5622 0,'0'0'0,"-66"0"31,-33 0 1,33 33-17,33-33-15,-67 34 16,-32 32 0,33-33-1,33 0 1,33 0 15,33 0 16,0 0-16,33 0 0,33 0 1,33-33-1,-33-33-15,0 0 15,1-33-16,-67 33-15,-34 66 79,34 33-79,0-33 15,67 0 16</inkml:trace>
  <inkml:trace contextRef="#ctx0" brushRef="#br0" timeOffset="259340.7371">26657 5655 0,'0'0'0,"-33"34"0,33 32 0,0 0 31,0-33-31,-33 0 16,33 33-16,-33-33 16,66-66 30,33-66-30,0 33 0,0 33-16,0-33 15,-33 32-15,33 1 16,-66 100 15,100-1-15,-100-33-16,33 33 15,-33 0-15,0 0 16,0-33-16,0 0 16,33 0-1,0 0 17</inkml:trace>
  <inkml:trace contextRef="#ctx0" brushRef="#br0" timeOffset="259750.2033">27517 5589 0,'-33'33'16,"33"0"-16,0 34 15,0-34-15,-33 0 16,-1 33-16,34-33 15,-33 0 1,100-33 15,-1-99-15,0 33 0,0 33-16,0-34 15,0 1-15,0 66 16,1 0 15,-34 66-15,0 1-1,0-34-15,-33 33 16,33-33-16,-66 33 16,33 0-1,-33-33-15,0 0 16</inkml:trace>
  <inkml:trace contextRef="#ctx0" brushRef="#br0" timeOffset="260216.6469">28608 5523 0,'0'0'0,"-99"33"47,0 33-31,32-33-1,1 1-15,0-1 16,0 66-1,33-66 1,132-33 31,-33 0-47,34-66 16,-34 33-1,0 0 1,-66 99 31,0-33-32,0 33 1,0-33 0</inkml:trace>
  <inkml:trace contextRef="#ctx0" brushRef="#br0" timeOffset="260675.0429">28972 5060 0,'0'0'0,"0"99"16,33 1 0,0-67-16,-33 33 15,0 0-15,-33 0 16,33 0-16,0 0 16,-33 1-16,33-34 15,-33 33-15,33-33 16,66 33-1,0-33 1,0 0 0,33-66-1,-65 0 1,32-33 0,-66 0-16,0 33 15,-33 0-15,0-34 16,-34 34-16,-32 0 15,33 33 1,0 33 0</inkml:trace>
  <inkml:trace contextRef="#ctx0" brushRef="#br0" timeOffset="260982.6504">29600 5523 0,'0'0'0,"33"33"16,0 0 15,-66 33-15,33-32-16,0-1 15,0 0-15,-33 33 16,33-33 0,0 33-1</inkml:trace>
  <inkml:trace contextRef="#ctx0" brushRef="#br0" timeOffset="261158.3313">29666 4994 0,'0'0'0,"67"66"31,-1 0-16</inkml:trace>
  <inkml:trace contextRef="#ctx0" brushRef="#br0" timeOffset="261371.4013">30030 5126 0,'0'66'15,"-33"1"-15,33-34 16,0 33-16,33 0 16,-33 0-1,0-33-15,0 33 16,-33-33-16,0 34 16,33-34-16,0 0 15</inkml:trace>
  <inkml:trace contextRef="#ctx0" brushRef="#br0" timeOffset="261667.3863">30295 5424 0,'0'0'0,"66"0"32,-33 33-17,-33 33 1,33 0 0,-33-33-1,0 0-15,-33 34 16,66-67 31</inkml:trace>
  <inkml:trace contextRef="#ctx0" brushRef="#br0" timeOffset="262150.5875">30460 5126 0,'0'0'0,"99"66"47,-32-66-31,-1 0-16,33 34 16,33-68-1,-66 34-15,-33 67 47,-66-34-31,0 33-16,33-33 15,-33 0-15,33 0 16,0 33 0,66-33-1,0 0 1,-32 0-1,-1 34 17,-66-34-1,-34 0-15,1 0-16,-66 0 15,66-33 1,0 0-16,-34 0 15</inkml:trace>
  <inkml:trace contextRef="#ctx0" brushRef="#br0" timeOffset="262740.5223">31089 5391 0,'33'0'16,"66"33"0,-33-33-16,0 33 15,-66 33 1,66 0 0,-99 0-1,-33 1 1,132-134 46,-33 34-62,33-33 16,-33 0-16,1 0 16,-1 0-16,-33 33 15,99 33 1,-165 0-1,99 33-15,-33 33 16,33-33-16,-66 33 16,33-33-1,0 33-15,99-132 47,0 0-31,-33 33-16,67-33 15,-34 33-15,-33 0 16,0 33 0,-33 33-1,-33 33-15,0 0 16,-33 0-16,33 0 16,-33 1-16,33-34 15,0 0-15</inkml:trace>
  <inkml:trace contextRef="#ctx0" brushRef="#br0" timeOffset="323268.1911">22093 8830 0,'0'0'0,"66"0"15,66-33 32,-66 66-31,34-66-16,-1 33 15,-33 0-15,0 0 16,-66 33 31,-33 1-32</inkml:trace>
  <inkml:trace contextRef="#ctx0" brushRef="#br0" timeOffset="324025.2983">22920 8235 0,'0'0'0,"33"33"31,-66 0 31,33 33 16,0-32-46,33 32-17,-33-33-15,33 66 16,-66-66 0,66 33-16,-33-33 15,0 0-15,33 33 16,-33-32-16,0-1 15,-33 33-15,33-33 16,0 0 0,66 0 15,0 0-15,33-33-1,-33 0-15,-33-33 16,100 0-1,-100-33 1,-33 33 0,-33-33-1,-33-1-15,-34 34 16,-32 0-16,33 33 16,0 0-16,-1 0 15,100 33 1,33 33-1</inkml:trace>
  <inkml:trace contextRef="#ctx0" brushRef="#br0" timeOffset="324383.793">23515 8764 0,'0'0'0,"33"-33"16,33 66 0,-66 0 15,33 0-31,33 1 16,0 65-1,1-99 1,32 33-1,0-66 1,-33 0 0,0 0-16,-33-34 15,0 34 1,-99 0 15</inkml:trace>
  <inkml:trace contextRef="#ctx0" brushRef="#br0" timeOffset="324641.6666">24209 8334 0,'0'0'0,"33"33"32,34 67-17,-34-67-15,0 33 16,-33 0-16,0 0 16,0-33-16,0 33 15,0 1-15,-33-34 16,33 0-1</inkml:trace>
  <inkml:trace contextRef="#ctx0" brushRef="#br0" timeOffset="325200.0368">24838 8467 0,'0'0'0,"0"33"15,33 33-15,33 0 16,-33 0 0,-66-33-16,0 0 15,33 33-15,-33-32 16,0 32-1,66-132 32,0 32-31,0 1-16,33 0 16,0 33 15,-33 66-16,33-32 1,-32-1 0,-34 0-1,33-66 32,0-34-31,-33 1-16,0 0 15,-33-33-15,33 33 16,33 0 0,0 33-16,0 33 15,99 0 1</inkml:trace>
  <inkml:trace contextRef="#ctx0" brushRef="#br0" timeOffset="325416.3802">25995 8467 0,'33'66'15,"-33"0"1,0-33 0,0 33-16,-33 0 15,-33 0-15,33 1 16,0-1-16,-33 0 15,33-33-15,0 0 16,0 0 0</inkml:trace>
  <inkml:trace contextRef="#ctx0" brushRef="#br0" timeOffset="325599.4934">25632 8434 0,'66'99'15,"-33"-66"-15,0 0 16,33 33-16,0-66 16</inkml:trace>
  <inkml:trace contextRef="#ctx0" brushRef="#br0" timeOffset="326333.4756">27351 8334 0,'-66'33'47,"0"34"-31,0-34-16,0 0 15,0 33-15,33-33 16,-1 33 0,34-33-1,67 0 1,32-33 0,-33-33-16,99-33 31,-99 66-31,1 0 15,-134 33 17,101 33-17,-34-33-15,-34 33 16,34-32-16,-33 32 16,0 0-16,-33-33 15,33 0-15,0 0 16,-33 33-1,-33-66 1,-34-33 0,67 0-1,33 0-15,33 0 16,0-33-16</inkml:trace>
  <inkml:trace contextRef="#ctx0" brushRef="#br0" timeOffset="326649.3237">27682 8533 0,'0'0'0,"0"-2944"16,0 6020 0,33-3010-16,0-33 15,0 33 1,66-32-1,-32-68 17,-1 1-32,0 0 15,0-33-15,0 0 16,-33 33-16,0-33 16,-33 0-16,-33 33 15,-33 99 16</inkml:trace>
  <inkml:trace contextRef="#ctx0" brushRef="#br0" timeOffset="327291.806">29005 8367 0,'-33'67'31,"-33"-67"16,33 33-15,0 33 171,33-33-203,0 33 15,-67 0-15,34 33 16,-33-32-16,33 32 16,-66 0-16,0-33 15,66 33-15,-34-33 16,34-32-16,0 32 15,33-99 17</inkml:trace>
  <inkml:trace contextRef="#ctx0" brushRef="#br0" timeOffset="327491.3322">28343 8401 0,'0'0'16,"0"99"0,34-33-16,-1 0 15,-33 0-15,33 0 16,66 0 0,-33-66-16,33 0 15</inkml:trace>
  <inkml:trace contextRef="#ctx0" brushRef="#br0" timeOffset="327808.3336">29799 8268 0,'0'0'0,"-33"33"15,-67 33-15,34 1 16,33-34-16,66 33 15,-66 0-15,99 0 32,0 0-17,1-33-15,-67 33 16,-67 1 0,1-1-16,-66-33 15,-99 66 1,65-99-16,34 33 15,-33-33-15,65 0 16,-32 0 0,66 0-1</inkml:trace>
  <inkml:trace contextRef="#ctx0" brushRef="#br0" timeOffset="328650.4065">25202 9624 0,'0'0'0,"66"0"15,-99 33 16,99 33-31,-33 1 16,-33 32 0,0 0-16,-33 33 15,33-32-15,-66-1 16,33 0-16,-1-33 16,1 0-16,66 0 15,34-33 1,65-66-1,-33 33-15,-33-33 16,34-33 0,-34 33-16,-33-33 15,-66 33-15,0 0 16,-67 0-16,34 0 16,-66 33-16,33 0 15,33 0 1,66 33 15</inkml:trace>
  <inkml:trace contextRef="#ctx0" brushRef="#br0" timeOffset="328958.9062">26028 10120 0,'67'66'32,"-34"34"-17,-33-67-15,-33 0 16,99-66 31,-33-33-47,-33-1 15,0-32-15,-33 33 16,0-33 0,33 33-16,99 33 15,-33 66 1</inkml:trace>
  <inkml:trace contextRef="#ctx0" brushRef="#br0" timeOffset="329349.8686">26855 10054 0,'0'0'0,"-66"33"0,33 0 16,-33 0 0,33 34-1,0-34 1,66 0-1,33-66 1,0 33 0,33 0-1,-66 66 17,-33 0-17,-33 0 1,33 0-1,-66-33-15,33 0 0,-66 33 32,0-66-32,-1 0 15,1 34-15,33-68 16,-33 34-16,33-33 16</inkml:trace>
  <inkml:trace contextRef="#ctx0" brushRef="#br0" timeOffset="330133.48">28079 9690 0,'0'0'0,"0"33"16,0 67-1,0-67 1,0 33-16,-33-33 16,33 33-16,0 0 15,-33 0-15,0 1 16,0-1-16,33 0 15,0-33-15,0 0 16,66-33 31,0-33-31,-33-33-16,0 33 15,0 0-15,-66-34 16,0 34-1,99 66 48,66-33-47,-99 0-16,34 0 15,32 0-15,-33 0 16,33-33-1,0 33 1,-99-33 31,0-33-31,-99 66-1,33 33 1,0 33-1,0-33 1,66 34 0,-33-1-1,132-66 1,-33 33 0,0-33-1,67 0 1</inkml:trace>
  <inkml:trace contextRef="#ctx0" brushRef="#br0" timeOffset="330591.7896">29203 10054 0,'0'0'0,"-66"66"47,-33-33-16,0 0-15,99 1-16,99-34 62,-33-34-46,33 68 0,-66-1-1,-33 0 1,34-99 46,-34 32-46,0-32 0,0 0-16,0 33 15,99 0 17</inkml:trace>
  <inkml:trace contextRef="#ctx0" brushRef="#br0" timeOffset="330983.5946">29733 10021 0,'0'0'0,"-34"66"62,1-33-62,-33 33 16,33 1-1,66-34 32,33-33-47,34-66 16,-34 32 0,0 1-16,-33-33 15,33 0-15,-33 0 16,0 0-16,-33 0 15,-33 0-15,0-1 16,0 100 31,66 34-47,-33-34 16,66 0-1</inkml:trace>
  <inkml:trace contextRef="#ctx0" brushRef="#br0" timeOffset="331266.4299">30559 9823 0,'0'0'0,"0"99"16,67-66-1,-34 33 1,0 0-16,33 0 15,-33 1 1,-33-1 0,-33-33-1,-33 33 1,0 0 0,-34-33-16,1-33 15,-33 33-15,-34-33 16,67 0-16,-33-33 15</inkml:trace>
  <inkml:trace contextRef="#ctx0" brushRef="#br0" timeOffset="332641.7752">21927 12369 0,'0'0'0,"-33"0"94,66 33-63,100 0-15,32-33 0,0 33-16,1-33 15,-1 0-15,-33 0 16,-65 34-16,-134-34 47,-32 33-32</inkml:trace>
  <inkml:trace contextRef="#ctx0" brushRef="#br0" timeOffset="338392.0235">23779 12204 0,'0'0'0,"-66"-99"16,132 99-16,-66 33 78,67 33-78,-67 33 15,0 0-15,-33-33 16,33 34-16,-34-34 16,34 0-16,34 0 15,65-132 16,-33 0-15,99-33 0,-99 66-1,1 66 17,-101 33-32,101-33 15,-67 0-15,33 0 16,0 33-1,33-132 17,0 33-17,0-33-15,-66 0 16,33-67-16,-33 34 16,33-33-16,0 66 15,0 33-15,100 33 31</inkml:trace>
  <inkml:trace contextRef="#ctx0" brushRef="#br0" timeOffset="338784.5516">25532 12072 0,'0'0'0,"-66"33"31,-66 0 0,33 33-15,-1-33-16,67 33 16,-66 0-16,33-33 15,33 33-15,165-99 47,-33-33-31,1 0-16,-34 33 15,33-33-15,-99 132 47,-33 0-31,-33 0-16,99 0 15,-33-32-15,33-34 16</inkml:trace>
  <inkml:trace contextRef="#ctx0" brushRef="#br0" timeOffset="339033.5456">25995 11873 0,'0'0'0,"-33"33"32,33 66-17,0-32 1,0-1-16,0-33 16,-33 33-16,33 0 15,0 0-15,0 0 16,0-33-16,0 34 15,0-34 1</inkml:trace>
  <inkml:trace contextRef="#ctx0" brushRef="#br0" timeOffset="339242.2552">25499 12237 0,'0'0'0,"99"0"32,1 0-32,-1 0 15,0 0-15,0 0 16,34 0-16,-67 0 16,66-33-16,-66 66 15</inkml:trace>
  <inkml:trace contextRef="#ctx0" brushRef="#br0" timeOffset="339700.0655">26425 12270 0,'0'0'0,"66"0"31,1-33-15,-34 33-1,33 0 1,33-33 0,-33 33-1,-33 0 17,0-66-1,-66 33-16,-33 0 17,0 33-17,-33 0 1,33 66 0,-1-33-16,67 0 15,-33 0-15,33 33 16,33-33-16,34 0 15,65 0 17,0-33-17,-66 0 1</inkml:trace>
  <inkml:trace contextRef="#ctx0" brushRef="#br0" timeOffset="340000.8208">27451 12369 0,'0'0'0,"0"33"16,0 0-16,0 34 15,0-34-15,0 0 16,33 0 0,-33-66 30,0-33-46,33-133 32,33 100-32,33 0 15,66-1-15,-32 34 16,-34 33-16,0 0 16,-66 33 15</inkml:trace>
  <inkml:trace contextRef="#ctx0" brushRef="#br0" timeOffset="341184.8576">23283 14982 0,'0'0'0,"-66"0"32,165 0 46,1-33-63,32 33-15,0-33 16,-33 33-16,34 0 16,-1-33-1,-264 66 32,66-33-47,-100 0 16,34 0-16,-33 0 15,32 0-15,34 0 16,198-33 47,0 33-63,1-33 15,-34 33-15,33-33 16,0 33-1,-99 33 32</inkml:trace>
  <inkml:trace contextRef="#ctx0" brushRef="#br0" timeOffset="354583.2091">24606 14420 0,'0'0'0,"-66"0"62,132 66-31,0-33-31,1 66 16,32-33-16,-66 1 16,33 32-16,0-33 15,0 33-15,-33-66 16,0 0-16,67 33 15,-34-99 17,-33 0-17,33-33 1,-66-33 0,33 0-16,-33-1 15,0-32-15,0 0 16,33 66-16,-33 0 15,0 33-15,-66-1 16,231 68 31,-65-1-47</inkml:trace>
  <inkml:trace contextRef="#ctx0" brushRef="#br0" timeOffset="355000.498">26458 14321 0,'0'0'0,"-66"33"31,33 0-15,-66 33-1,66-33 1,-33 0 0,33 33-16,-34 0 15,67-33-15,34 0 16,65-33 15,-33-66-31,33 33 16,-66 0-16,0-33 15,33 33-15,-66 99 63,0 0-63,33 0 16,1-33-16,32 1 15,-33-34 1</inkml:trace>
  <inkml:trace contextRef="#ctx0" brushRef="#br0" timeOffset="355274.8503">26954 14056 0,'0'0'0,"34"99"47,-1-33-47,0-33 16,0 34-16,0-1 16,0 0-16,0 0 15,-33 0-15,33 0 16,-33-33-16,66 0 15</inkml:trace>
  <inkml:trace contextRef="#ctx0" brushRef="#br0" timeOffset="355792.0441">27682 14188 0,'33'66'16,"-33"1"-1,33-34-15,0 33 16,0 0 0,-66 0-16,66 33 15,-33-33-15,33-32 16,-33 32 0,67-99-1,-67-34 1,33 34-16,33-33 15,-33-33-15,33 66 16,-33-33 0,0 33-1,0 99 17,-33-33-32,66 0 15,-66 33-15,33 0 16,0-33-16,1 34 15,-1-1 1,0-66 0</inkml:trace>
  <inkml:trace contextRef="#ctx0" brushRef="#br0" timeOffset="356150.3843">28807 14387 0,'0'0'0,"-67"0"15,1 33 17,0 0-17,33 0 1,0 0-16,0 0 15,99-33 32,0 33 0,0-33-16,0 33-31</inkml:trace>
  <inkml:trace contextRef="#ctx0" brushRef="#br0" timeOffset="356442.0556">29071 13957 0,'0'0'0,"33"33"16,0 33 0,-33 0-16,0 0 15,0 0-15,0 1 16,0-34-16,-33 33 15,66 0-15,-33-33 16,66 0 15</inkml:trace>
  <inkml:trace contextRef="#ctx0" brushRef="#br0" timeOffset="356674.8816">29203 13891 0,'0'0'0,"33"66"31,67-33-15,-100 66-16,66 0 15,-33-33 1,-33 34-16,33-34 15,-33 0-15,0-33 16,33 33 0,-33 0-16</inkml:trace>
  <inkml:trace contextRef="#ctx0" brushRef="#br0" timeOffset="357066.634">30063 14122 0,'-66'33'62,"33"0"-46,0 33 0,0-32-16,0 32 15,0 0-15,33-33 16,33 0 0,33-66 15,0-33-16,-33 132 32</inkml:trace>
  <inkml:trace contextRef="#ctx0" brushRef="#br0" timeOffset="357933.8143">26028 16404 0,'0'0'0,"-99"-33"16,66 99 15,66 0-15,-33 1-16,33 65 16,-33-33-16,0 0 15,33 0-15,0-32 16,-66 32-16,0-33 15,33 0-15,-33-33 16,33 0 15</inkml:trace>
  <inkml:trace contextRef="#ctx0" brushRef="#br0" timeOffset="358201.7831">25036 16371 0,'0'0'0,"66"66"32,34-66-17,-1 66-15,33-66 16,0 0-16,1 0 15,-34 0 1,0 33-16,33-66 16,-65 33-16,32 0 15,-33 0-15,-33 0 16</inkml:trace>
  <inkml:trace contextRef="#ctx0" brushRef="#br0" timeOffset="358650.8544">26194 16073 0,'-33'34'16,"99"-1"-1,0 33-15,-33 0 16,66 0-16,-33 33 15,1 34 1,-34-34-16,0 0 16,-66 0-16,33-33 15,0 0-15,-33 1 16,66-34-16,33-99 47,-66 32-47,99-65 15,-33 33 1,0 0-16,0 33 16,-32 66 15,-1 0-31,0 33 16,0 0-16,0 0 15,0 1-15,0-34 16,0 0-16,66 0 31</inkml:trace>
  <inkml:trace contextRef="#ctx0" brushRef="#br0" timeOffset="358983.2026">27847 16636 0,'0'0'0,"-165"33"16,66 66-1,66-66 1,0 33-16,33 0 16,33 0-1,33-32 1,0-1-16,33-33 15,-33-33 1,34-1-16,-34 1 16,-33-33-16,33 0 15,-99 0-15,0 0 16,33 33-16,-132-33 16,98 66-1</inkml:trace>
  <inkml:trace contextRef="#ctx0" brushRef="#br0" timeOffset="359301.3064">28608 16966 0,'0'0'0,"33"33"16,-33 34-16,0-1 31,33-99 0,-33-33-15,33-34 0,0 1-16,0-33 15,1 0-15,65 32 16,0 1-1,-33 66-15,0 0 16,0 33-16,34 33 16</inkml:trace>
  <inkml:trace contextRef="#ctx0" brushRef="#br0" timeOffset="376584.4319">22324 2017 0,'0'0'0,"66"-66"31,-66 33-15,33 0-16,1-33 16,65 0-16,-33-33 15,-33 33-15,66-34 16,-33-32-16,0 33 16,-66-34-16,67 34 15,-1-33-15,-33 33 16,33 66-16,-33 0 31,0 99 0,33 0-31,0 66 16,34 0-16,-34 1 16,33-1-16,-66-33 15,0 34-15,33-34 16,-66 0-16,33-66 15,0 33 1,67-132 31,-34 0-47,33-66 16,-33 32-16,-33-98 15,66 33-15,-99-34 16,34 34-16,32 66 15,-66 66 1,-66 33 15,132 66-31,0 33 16</inkml:trace>
  <inkml:trace contextRef="#ctx0" brushRef="#br0" timeOffset="377001.4315">25069 1058 0,'0'0'0,"-66"33"31,66 0-15,-66 34-16,33-1 15,-33 0 1,66 0-16,0 0 16,0 0-16,33 1 15,33-34 1,33-33 0,-33-33-16,0 33 15,67-34-15,-34-32 16,0 33-16,-66-33 15,0 33 1,0-33-16,-66-33 16,33 32-16,-66 1 15,-33 33-15,0 0 16,33 0-16,-34 33 16,67 66 15</inkml:trace>
  <inkml:trace contextRef="#ctx0" brushRef="#br0" timeOffset="377383.8363">25731 1356 0,'0'0'0,"33"132"15,33-66 1,0 1 0,-66-34-1,66-33 17,-66-33-17,33-34 1,33 1-16,-32-66 15,-1 33 1,66-34-16,-66 67 16,0-33-16,33 66 15,0 0-15,33 0 16,1 33 0,-1 66-1,-99-33 1</inkml:trace>
  <inkml:trace contextRef="#ctx0" brushRef="#br0" timeOffset="377901.9898">27351 827 0,'0'0'0,"-66"0"15,33 99 1,-66-66-16,33 33 15,66 0 1,0-33-16,0 1 16,99-1-16,-33 0 15,33 0 1,1 0 0,-34-33-1,0 33 1,-66 33-16,33 0 31,-33-33-31,0 33 16,-33 1-1,-33-34-15,-34 33 16,34-33 0,0-33-1,0 33-15,-66-33 16,132-33 15</inkml:trace>
  <inkml:trace contextRef="#ctx0" brushRef="#br0" timeOffset="378409.3664">27914 1389 0,'132'0'16,"-66"0"-1,33 0-15,33-33 16,-32 33 0,32 0-16,0 0 15,1 0-15,-1-33 16,-99 33 0,0-66 62,-99 0-63,0 33 1,33-34-16,-67 34 16,34 0-16,0 33 15,-33 0-15,66 0 16,-66 33-1,32 33 1,34 1-16,0 32 16,0 0-16,33 0 15,33 1-15,33-1 16,-32-33-16,131 0 16,-33-33-16,34 0 15,-1-33-15,33 33 16,-32-33-16,-1 0 15,133 0 1</inkml:trace>
</inkml:ink>
</file>

<file path=ppt/ink/ink2.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77.34628" units="1/cm"/>
          <inkml:channelProperty channel="Y" name="resolution" value="44.39306" units="1/cm"/>
          <inkml:channelProperty channel="T" name="resolution" value="1" units="1/dev"/>
        </inkml:channelProperties>
      </inkml:inkSource>
      <inkml:timestamp xml:id="ts0" timeString="2019-01-16T18:57:07.950"/>
    </inkml:context>
    <inkml:brush xml:id="br0">
      <inkml:brushProperty name="width" value="0.05292" units="cm"/>
      <inkml:brushProperty name="height" value="0.05292" units="cm"/>
      <inkml:brushProperty name="color" value="#FF0000"/>
    </inkml:brush>
  </inkml:definitions>
  <inkml:trace contextRef="#ctx0" brushRef="#br0">1058 6416 0,'-66'0'94,"165"-33"-79,-32 0 1,32 33-16,-33-33 16,0 33-16,33-33 15,34 33 1,-67 0-16,-33 0 31,-66 0 16,-66 0-31,-1 0-1,1 0 1,-33 0-16,-34 0 16,67 0-16,33 0 15,0 0 1,165 0 31,0 0-16,-33 0-15,34 0-16,-34 0 15,0 0-15,33 0 16,-198 0 62,33 0-62</inkml:trace>
  <inkml:trace contextRef="#ctx0" brushRef="#br0" timeOffset="1108.4094">1091 6284 0,'0'0'0,"-66"33"110,132-33-32,67 0-78,-67 0 31,0 0-31,33 0 16,-198 0 62,0 0-63,33 0 1,-1 0 0,167 0 46,-1 0-46,0 0-16,-33 0 15,0 0-15,1-33 16,-134 0 78,1 33-63</inkml:trace>
  <inkml:trace contextRef="#ctx0" brushRef="#br0" timeOffset="8815.185">2480 5755 0,'0'0'0,"0"33"31,0 0-15,67 33-1,-100-33-15,33 66 16,0-33-16,-34 1 16,34-1-16,-33 0 15,33 0-15,0-33 16,0 33-16,67-66 15,-1 0 17,66 0-17,-33-33 1,-33 33-16,34 0 16,-1 0-16,0 0 15,-33 0 1,-33 0 15</inkml:trace>
  <inkml:trace contextRef="#ctx0" brushRef="#br0" timeOffset="9124.2565">3440 6052 0,'0'0'0,"33"33"47,0 0-31,-33 1-1,33 32 1,0-33 0,-33 33-1,0-99 17</inkml:trace>
  <inkml:trace contextRef="#ctx0" brushRef="#br0" timeOffset="9312.7767">3407 5755 0,'0'0'0,"33"66"47,33-33-32</inkml:trace>
  <inkml:trace contextRef="#ctx0" brushRef="#br0" timeOffset="9615.6041">3770 5821 0,'0'0'0,"33"66"0,-33 0 16,100 0-16,-100 0 15,0-33-15,66 34 16,-33-1-16,0-33 16,-33 0-16,99 33 15,-33-66 17,-66-66-1,33 0-31,0 0 15,-33-34-15,33 34 16,-66 0-16,100 99 47</inkml:trace>
  <inkml:trace contextRef="#ctx0" brushRef="#br0" timeOffset="10000.7152">4564 6152 0,'0'0'0,"165"0"32,-98 0-17,32-34 1,-66 34-1,33-33 1,-132-33 0,0 0 15,-33 66-15,32 33-1,1 66 1,33-66-1,0 34-15,33-34 16,33 33-16,-33-33 16,33 0-16,33 33 15,1-66 1,-34 33 0</inkml:trace>
  <inkml:trace contextRef="#ctx0" brushRef="#br0" timeOffset="10448.4512">5292 6052 0,'0'0'0,"-33"66"0,0-32 15,-1 32 1,34-33 0,34 33 15,32-66-15,33 0-1,-33-33 1,33 0-1,-66-33-15,-33 33 16,0-34-16,0 1 16,0 0-16,0 0 15,0-33 1,-33 66-16,-33 0 16,33 66 15,33 33-16,-33 0-15,33 0 16</inkml:trace>
  <inkml:trace contextRef="#ctx0" brushRef="#br0" timeOffset="10866.1365">6813 6019 0,'0'0'0,"0"33"31,66 0-15,-99 34-1,99-34 1,-99 0-1,0-99 48</inkml:trace>
  <inkml:trace contextRef="#ctx0" brushRef="#br0" timeOffset="11215.1394">6846 5655 0,'0'0'0,"33"67"47,66-1-31,-99-33-16,0 0 15,0 33 1,33-33-16,67-33 62,-67-66-46,0 0 0,33 132 15,-33 0-31,0-33 15,-33 33-15,0-33 16,33 0-16,0 1 16</inkml:trace>
  <inkml:trace contextRef="#ctx0" brushRef="#br0" timeOffset="12276.6731">8301 6118 0,'0'0'0,"66"0"32,-32-66-17,32 33 1,0-33-16,-33 33 15,0-33-15,33 0 16,-33 0 0,0-1-16,0 1 15,-33 33-15,0 66 63,66 33-63,-66 1 15,67-34-15,-34 66 16,0-66-16,0 33 16,-33 0-16,33-33 15,0 0 1,33-33 31,-33-99-32,-33 33-15,33 0 16,0-33-16,-33 33 16,33 32-16,0 68 62,34-1-62</inkml:trace>
  <inkml:trace contextRef="#ctx0" brushRef="#br0" timeOffset="12657.9125">9757 5887 0,'0'0'0,"-100"33"16,100 0 15,-66 33-15,99-33-1,-33 33 17,66-66-17,1 0 1,-1 0-1,-33-66 1,-66 33 0,66-33-16,-66 33 15,33-33 1,-66 66 0,-1-33-16</inkml:trace>
  <inkml:trace contextRef="#ctx0" brushRef="#br0" timeOffset="13010.001">10120 6019 0,'0'0'0,"33"33"15,34 0-15,-67 0 16,33 67 15,33-166 16,-66 32-47,-33-32 16,33-33-16,0 33 15,33 0-15,33 0 16,0 33-16,33 0 16,-33 99 31,-33-33-47</inkml:trace>
  <inkml:trace contextRef="#ctx0" brushRef="#br0" timeOffset="13625.2104">10947 5689 0,'0'0'0,"-99"66"0,99 0 31,0-33-15,33 0-16,0 0 16,-66 0-16,33 33 15,0-33 16,66-33-15,-33-66 0,33 33-1,34 33 48,-67 66-48,33-33 1,0 0 15,0-99 32,0-33-63,-66 33 15,0-66-15,33 65 16,-33 1-16,66 99 63</inkml:trace>
  <inkml:trace contextRef="#ctx0" brushRef="#br0" timeOffset="14065.6107">11939 5722 0,'0'0'0,"-66"0"63,0 66-32,33-33-31,0 33 16,0-33-1,99-33 32,0-33-31,0 0-1,-33 0 1,-66 66 31,66 33-32,-33-33 1</inkml:trace>
  <inkml:trace contextRef="#ctx0" brushRef="#br0" timeOffset="14374.2777">12700 5556 0,'0'0'0,"-33"66"31,33 1-15,-33-1-1,0 0-15,0-33 16,-33 33-16,32 0 15,-32 0-15,0 0 16,33 1-16,0-1 16,0-33-1,0 33-15,-33-33 16</inkml:trace>
  <inkml:trace contextRef="#ctx0" brushRef="#br0" timeOffset="14598.8234">12237 5523 0,'0'0'0,"33"66"31,33 0-16,-33 1-15,0-1 16,-33-33 0,66 0-1</inkml:trace>
  <inkml:trace contextRef="#ctx0" brushRef="#br0" timeOffset="23857.1618">13891 5126 0,'0'0'0,"-67"0"94,1 0-63,-33 66-16,33-32 1,0-1-16,0 33 31,33-33-15,0 33-16,66-33 16,-33 0-16,-33 0 15,33 33-15,33-33 16,-33 0-16,0 34 15,33-1-15,-33 0 16,33 0-16,0 0 16,0 0-16,33-33 15,-33 0-15,66 1 16,-66-1 0,100 0-16,-34 0 15,0 0-15,-33-33 16,34 33-16,32 0 15,-99-33 1</inkml:trace>
  <inkml:trace contextRef="#ctx0" brushRef="#br0" timeOffset="24766.2151">14916 5490 0,'0'0'0,"-66"0"15,0 66 1,33 0 0,33-33 15,33 1-15,-33 32-1,99-33 1,-66 0-16,33 0 15,-33 0 1,33 0 0,-66 33 15,0-33-15,-33 0-1,0 0 1,-66 0-1,0-33 1,-34-33 0,67 33 15,66-66 0</inkml:trace>
  <inkml:trace contextRef="#ctx0" brushRef="#br0" timeOffset="25207.2662">15511 5556 0,'0'0'0,"-33"33"31,0 33-15,33-32-16,-33-1 15,33 0-15,0 33 16,33 0 0,0 0 15,33-33-15,33-33-1,1 33 16,-67-33 1</inkml:trace>
  <inkml:trace contextRef="#ctx0" brushRef="#br0" timeOffset="25956.4581">16239 5689 0,'-66'0'15,"0"33"17,-34 0-1,34 0-15,0 33 15,66-33-16,-33 0 48,66 0-1,33 0 1,0-33-32,0-33 16,-66 0-31,0 0 15,-33 66 0,100-33 32</inkml:trace>
  <inkml:trace contextRef="#ctx0" brushRef="#br0" timeOffset="26299.3301">16371 6019 0,'0'0'0,"33"-33"63,-33 0-63,0-33 15,33 0 1,0 0-1,0 132 32,0-33-47,1 33 32,-34-33-32,0 0 15,33 33 1,0-66-1</inkml:trace>
  <inkml:trace contextRef="#ctx0" brushRef="#br0" timeOffset="26799.1467">16966 5755 0,'0'0'0,"-99"33"46,132 0 48,-33 0 62</inkml:trace>
  <inkml:trace contextRef="#ctx0" brushRef="#br0" timeOffset="28781.1959">16966 5821 0,'0'0'0,"-33"66"63,66-33-63,-33 33 31,0-33-15,0 0 15</inkml:trace>
  <inkml:trace contextRef="#ctx0" brushRef="#br0" timeOffset="28941.8687">16933 5523 0,'0'0'0,"33"33"62</inkml:trace>
  <inkml:trace contextRef="#ctx0" brushRef="#br0" timeOffset="30726.5505">17330 5821 0,'0'33'16,"33"33"0,-66 0 15,66-33-31,-33 33 16,66-132 30,-66 33-46,34-33 16,-1 0-16,0 0 16,0 33-1,33 66 32,-33 33-47,-66 0 16,66-33-16,0 33 15,-33-33-15,0 0 16,33 0 0</inkml:trace>
  <inkml:trace contextRef="#ctx0" brushRef="#br0" timeOffset="31098.4331">18058 5755 0,'0'0'0,"-99"-33"16,32 66 15,1 33-16,99-33 1,-99 33-16,99-33 16,-33 0-16,100 0 47,-67-99-32,33 0 1,-33 99 46</inkml:trace>
  <inkml:trace contextRef="#ctx0" brushRef="#br0" timeOffset="31433.7909">18256 5755 0,'0'0'0,"0"33"0,33 66 15,0-66-15,-33 33 16,33-33-16,34 0 15,-1 0 1,0-99 31,-99 33-47,66 0 16,-33-33-16,0 33 15,0-33-15,0 33 16</inkml:trace>
  <inkml:trace contextRef="#ctx0" brushRef="#br0" timeOffset="31773.6666">18818 5788 0,'0'0'0,"0"33"15,34 33 1,-1-33 0,-33 0-1,33-99 32,-33 33-31,0 0-1,-33-33-15,0-34 16,33 34-16,-34 33 16,68-33-16,32 33 15</inkml:trace>
  <inkml:trace contextRef="#ctx0" brushRef="#br0" timeOffset="32200.4875">19546 5622 0,'0'0'0,"0"67"15,-33-34-15,-33 0 16,33 0-16,33 0 16,0 33-1,-33-33-15,33 0 16,33 0 0,66 0-1,-33-99 16,0 33-15,-66-33-16,0 33 16,33 132 46,-33-66-62,33 33 16,1-33-16,32 33 15,0-32-15,0-34 16</inkml:trace>
  <inkml:trace contextRef="#ctx0" brushRef="#br0" timeOffset="34815.5126">16768 6085 0,'0'0'0,"-66"33"31,0 1 0,33-1 0,-34 0 1,167-33 77,-67-33-78,0-34-15,0 34-16,0 0 15,-33-66 1,33 33 0,-66 33-1,66-33-15,-66 33 16,33 0-16,-33 0 16,0-67-1,0 67 1,-33-33-1,33 132 32,33 0-31,66 34 0,0-1-16,-33 0 15,0 0-15,-33-33 16,33-33-16,-33 1 15,66-1 1</inkml:trace>
  <inkml:trace contextRef="#ctx0" brushRef="#br0" timeOffset="35773.3437">20042 4895 0,'0'0'0,"99"-33"47,-32 66-32,-1 0-15,0-33 0,33 66 16,0 0 0,1 33-16,32 1 15,-99-1-15,0 0 16,0 33-16,-33-32 15,-33 65-15,-33-33 16,0 0 0,33 34-16,-34-1 0,1-66 15,-33 34 1,0-34-16,66 0 16,-66-66-16,32 33 15,-32-66-15</inkml:trace>
  <inkml:trace contextRef="#ctx0" brushRef="#br0" timeOffset="39374.8753">10649 6582 0,'0'0'0,"-99"0"15,33 0 32,0 33-31,-66 66 0,99-66-16,33 33 15,66-33 1,0 33-1,33-66 1,0 66 0,-33-66-16,1 67 15,-1-1 17,-66-33-17,-99 0 16,-1-33-15,34 0-16,-66-33 16,66 0-1,33 0 17</inkml:trace>
  <inkml:trace contextRef="#ctx0" brushRef="#br0" timeOffset="39865.8379">11046 6747 0,'0'0'0,"0"99"16,33-66-16,-33 0 15,0 33-15,0 1 16,0-1-16,34-33 16,-68 0-16,68 0 15,-1 0 1,33-66 15,-33-33-15,66 33-1,-66 99 17,33-33-17,-66 0 1,66 33-16,1-33 31,-1-132-15,-33 66-1,0-33-15,0 0 16,-33 33-16,-33-67 16,33 67-16,66 33 31</inkml:trace>
  <inkml:trace contextRef="#ctx0" brushRef="#br0" timeOffset="40233.3705">11906 7078 0,'0'0'0,"66"0"31,1 0-15,-1-33 0,33 33 15,-132-34-16,33 1 1,-66 33 15,-34-33-15,100 66 0,-33 67-1,33-67-15,33 33 16,34 0-1,32-66 1,-33 33 15,0-66-15</inkml:trace>
  <inkml:trace contextRef="#ctx0" brushRef="#br0" timeOffset="40598.1586">12601 6978 0,'0'0'0,"-99"33"15,65 34 17,-32-1-17,33-33 1,99 0-1,1-33 17,-1-66-17,-33 33 1,0-33-16,0-1 16,0 1-16,0 0 15,-33 0-15,-33-33 16,33 33-16,-33 33 15,0 99 32</inkml:trace>
  <inkml:trace contextRef="#ctx0" brushRef="#br0" timeOffset="41231.8399">12898 6978 0,'0'0'0,"133"0"16,-67 33-1,0-33 1,0 0 0,-33-66 30,-66 33-30,-33 0 15,0 0-15,0 66 0,33 33-1,0 0 1,66 1-1,-33-34 1,66-33 0,0-33-1,0 0 1,33-1 0,-66 68 15,0 32-16,-33-33 1,67 0 15,-34-99-15,0 0 0,33 32-16,33 1 15,-66 0-15,33 0 16,-33 99-1,-33-33 1,33 34-16,-66-34 16,66 33-16,-33-33 31</inkml:trace>
  <inkml:trace contextRef="#ctx0" brushRef="#br0" timeOffset="42174.3566">15478 6978 0,'0'0'0,"-66"0"0,0 0 16,0 0-16,-67 67 31,133-34-15,-33 0-1,33 33 1,66 0 0,-66-33-16,0 33 15,34 0 1,-34-33 0,0 0-16,-34 34 15,34-34 1,0 0-16,0 0 15</inkml:trace>
  <inkml:trace contextRef="#ctx0" brushRef="#br0" timeOffset="42400.8173">15015 6978 0,'0'0'0,"132"0"15,1 0 1,-67 0 0,0 0-1</inkml:trace>
  <inkml:trace contextRef="#ctx0" brushRef="#br0" timeOffset="42598.7025">15180 7276 0,'0'0'0,"100"33"15,-1-33 1,0 0 15,-33 0-31</inkml:trace>
  <inkml:trace contextRef="#ctx0" brushRef="#br0" timeOffset="43206.4212">15941 7177 0,'0'33'31,"0"33"-16,33-33 1,-33 66 0,66-66 15,-99-99 0,33 33-31,33 0 16,-33-33-16,0 0 15,33 0-15,-33 33 16,67-34 0,-1 134 31,-33-1-32,-33 0-15,0-33 16,0 0-16,0 33 15,66-99 32,33-33-31,-33 33-16,-66-33 16,33 132 15,0-33-16,-33 33-15,-33 0 16,33-33-16,0 0 16</inkml:trace>
  <inkml:trace contextRef="#ctx0" brushRef="#br0" timeOffset="43456.1541">16900 6846 0,'0'0'0,"0"66"16,66 0-16,-66-33 15,0 34-15,0-1 16,33-33-16,-66 0 15,66 33-15,-33-33 16,0 0 0</inkml:trace>
  <inkml:trace contextRef="#ctx0" brushRef="#br0" timeOffset="44023.3424">17429 7011 0,'0'0'0,"-66"34"31,0-1-16,66 0 1,0 0-16,-33 33 16,33-33-1,66-66 32,0 0-47,1-33 16,-34 132 46,0 0-30,33-99-1,0 0-31,-33-33 15,33 0 1,-33 32 0,-33 68-1,33 32 1,-33-33 0,33 0-16,-66 33 15,33-33-15</inkml:trace>
  <inkml:trace contextRef="#ctx0" brushRef="#br0" timeOffset="44452.8497">18124 7011 0,'0'0'0,"-99"34"15,99 32 1,-99 0 0,99-33-16,0 33 31,66-66-15,0-33-1,-33 0 1,66-33-1,-99 33-15,0-33 16,0 32-16,33-32 16,-33 0-16,0 0 15,33 33 1,0 99 15,-66 0-31,33 0 16,33 34-16,-33-34 15,0 0-15,33-33 16</inkml:trace>
  <inkml:trace contextRef="#ctx0" brushRef="#br0" timeOffset="45141.2962">19248 6912 0,'0'66'47,"34"34"-31,-1-34-1,0 0-15,-33-33 16,33 0-16,-33 33 15,0-33-15,0 33 16,66-66 15,0-33 1,0 0-32,-33-33 15,0 33-15,0-33 16,0 0-16,-33 0 15,-33-1-15,0 1 16,-33 33 0,0-33-16,0 33 0,0 33 15,33 33 17,0 0-17</inkml:trace>
  <inkml:trace contextRef="#ctx0" brushRef="#br0" timeOffset="45573.8201">19943 7144 0,'0'0'0,"99"0"15,-33-33-15,0 33 31,1 0-15,32 0 0,-99-66 15,-66 32 0,0 1-15,-1 33-1,-32 0 1,33 33 15,33 1-31,33-1 16,0 33-16,33-33 16,0 0-16,0 33 15,33-33 1,34 0-1,-67-33 1,33-33-16</inkml:trace>
  <inkml:trace contextRef="#ctx0" brushRef="#br0" timeOffset="45923.7164">20604 7045 0,'-33'66'16,"0"-33"0,33 0-16,0 0 31,66-66 16,-32 0-47,32-33 15,0-1-15,0 34 16,-33 0-16,33 0 16,-33 132 15,0-65-15,-66 32-16,33-33 15,0 33-15,-33-33 16,66 0-16,-66 0 15</inkml:trace>
  <inkml:trace contextRef="#ctx0" brushRef="#br0" timeOffset="46499.5561">21299 6879 0,'0'0'0,"-33"99"15,33-32-15,0-34 16,-33 0 0,33 0-16,-33 33 15,99-99 16,-66-33-15,66 33 0,-33-34-16,33 1 31,-66 132 16,33-32-47,-66-1 15,99-33 17,-33-33-17,34-34 1,-1 34-16,33-33 16,-33 66 15,-66 66-16,33-33 1,-33 34-16,0-34 16,33 33-1,0-33 17</inkml:trace>
  <inkml:trace contextRef="#ctx0" brushRef="#br0" timeOffset="47098.1443">22457 6747 0,'0'0'0,"-67"33"62,1 0-30,0 33-17,0 0 1,33-33-1,0 34 1,33-34 31,33 0-16,33-33 0,33 0-15,-66-66 15,0 32-15,-33-32 0,-33 99 62,66-33-63</inkml:trace>
  <inkml:trace contextRef="#ctx0" brushRef="#br0" timeOffset="47366.3831">22556 7011 0,'0'0'0,"0"34"0,33 32 15,-66-33 1,99-33 31,-99-33-31,66-33-1,0-1 1,-66 34-16,66-33 15,-66 0-15,99 33 32,0 0-1,-66 66-31</inkml:trace>
  <inkml:trace contextRef="#ctx0" brushRef="#br0" timeOffset="47874.2199">22886 6714 0,'0'33'16,"0"33"15,0 0-31,0-33 16,-33 33-16,33 1 15,-33-34-15,0 0 16,99-33 15,1-66-15,-1 66-1,0 0 1,0 0 0,0 33-1,-33 33 1,0-33-1,-33 33 1,-33-132 47,33 33-63,-33-33 15,0-1-15,0 1 16,0 0-16,66 0 15,33 0 1,0 33 0,0 0-1,1 0 17</inkml:trace>
  <inkml:trace contextRef="#ctx0" brushRef="#br0" timeOffset="77776.2954">1124 8136 0,'-66'0'78,"166"0"16,-1 0-94,-33 0 16,0 0-16,0 0 15,33 0-15,-32-33 16,-1 66-16,33-33 31,-165 0 32,-66 0-32,65 0-31,-32 0 16,-33 0 15,198-33 31,33 33-30,-33 0-17,1-33-15,32 33 16,-33 0-16,33 0 16,-198 33 46,-33 0-46,-34-33-1,34 0-15,66 0 16,0 0 0,132 0 15,33 0 0,0-33-31,34 33 16,-67 0-16,0 0 15,-66 33 32,-33-33-47</inkml:trace>
  <inkml:trace contextRef="#ctx0" brushRef="#br0" timeOffset="81141.5701">3671 7739 0,'0'0'0,"-66"-33"47,0 0-32,-33 66 1,66-33-16,-67 66 16,34-33-1,0 33 1,-33-33-16,66 34 16,-33-34-16,66 0 15,-34 33 1,68 0-1,-34 0 1,66-33 0,-33 0-1,66 0 1,0 0 0,0 1-1,-32-34 1,-1 0-1,0-34 1,-33 1 0,-33-33 15,0 33-31,-66-33 16,0 66-16,0-33 15,32 33-15,-32 0 16,166 0 31,-34-33-16,33 66-31,-33-66 16,0 33-1</inkml:trace>
  <inkml:trace contextRef="#ctx0" brushRef="#br0" timeOffset="81466.0679">4035 8070 0,'0'0'0,"0"33"16,66 33-16,0-33 15,-33-33 48,0-66-47,-66 0-1,33-33-15,-33-1 16,66 34-16,-33 33 15,99 33 17</inkml:trace>
  <inkml:trace contextRef="#ctx0" brushRef="#br0" timeOffset="81898.2521">4630 8037 0,'0'0'16,"66"0"-1,1 0 1,32 0 0,-66-33-16,66 33 15,-33-33 1,0 33 15,-66-67-15,-66 34-1,33 0 1,-66 33 0,0 0-1,66 66 1,0-32-16,-1-1 15,34 33-15,-33-33 16,100 33-16,-67-33 16,99 33-1,0-66 1,-33 33-16,0-33 16,67 0-1,-100 0-15</inkml:trace>
  <inkml:trace contextRef="#ctx0" brushRef="#br0" timeOffset="82290.3934">5523 8037 0,'0'0'0,"66"0"31,34 0-16,-1-33 1,-66 0 15,-66 0 1,-66-1-17,32 34-15,-32 0 16,33 0-1,33 67 1,33 32 15,-33-66-31,198 33 32,-99-33-17,1-66 1,-1 0-16</inkml:trace>
  <inkml:trace contextRef="#ctx0" brushRef="#br0" timeOffset="82601.5619">5986 8070 0,'0'0'15,"0"33"1,33 0-16,0 33 16,-33 0-1,66-132 32,-32 0-31,-1 33-16,0 0 15,66-33 1,-33 66 15,-33 66-15,0 0-1,-33 0 1,0-33 0,0 33-1</inkml:trace>
  <inkml:trace contextRef="#ctx0" brushRef="#br0" timeOffset="82857.6736">6714 7607 0,'0'0'0,"0"33"16,33 33-16,-33 0 15,0 0-15,33 0 16,-33 1-16,0-1 15,0 0-15,0 0 16,0-33-16,0 0 16,33 0 15</inkml:trace>
  <inkml:trace contextRef="#ctx0" brushRef="#br0" timeOffset="83523.3137">7408 7871 0,'0'0'0,"-99"0"62,66 33-30,-66 34-17,66-1 1,0 0 0,33-33-1,0 0 1,66 0 15,0-99 0,0 0-15,0 0 0,-66 132 46,0 0-46,33-33-1,33-33 17,-32-33-17,-1-33 1,33 33-16,-33-33 15,33 66 17,-99 33-17,33 33 1,0 0 0,0-33-16,33 0 15,-33 0-15</inkml:trace>
  <inkml:trace contextRef="#ctx0" brushRef="#br0" timeOffset="83957.261">8103 7904 0,'0'0'0,"-66"0"15,0 67 1,33-34 15,33 33-31,-67-33 16,67 0-16,33 33 16,67-66 15,-1-33-16,-33-33 1,-66 33-16,0-33 16,33 33-16,-33-34 15,0-32 1,-33 33-16,33 0 16,-33 33-16,0 99 46,33 0-30,33-33 0</inkml:trace>
  <inkml:trace contextRef="#ctx0" brushRef="#br0" timeOffset="84240.5808">8500 8301 0,'0'0'0,"66"33"16,-66 34-1,0-34 1,-33 0-16,33 33 15,-66 0 1,0-33 15,-34-33-15,34-33-16</inkml:trace>
  <inkml:trace contextRef="#ctx0" brushRef="#br0" timeOffset="97026.3894">9657 8070 0,'0'0'0,"33"-33"16,-33 99 46,0-33-62,67 33 16,-67-33-16,66 33 15,-66 0-15,0 1 16,33-34-16,-33 0 16,33 33-1,-66-33 1</inkml:trace>
  <inkml:trace contextRef="#ctx0" brushRef="#br0" timeOffset="97224.6907">9327 8070 0,'66'0'31,"0"0"-31,33 0 16,0 0-16,-33 0 15,34 0-15,-1 0 16,0 0-16,-33 33 31,-33 0-31</inkml:trace>
  <inkml:trace contextRef="#ctx0" brushRef="#br0" timeOffset="97482.9819">9293 8731 0,'100'0'16,"-34"0"-1,66 0-15,-66-33 16,34 33-16,-1 0 15,0 0 1,33-33 0,-66 33 15</inkml:trace>
  <inkml:trace contextRef="#ctx0" brushRef="#br0" timeOffset="97833.7811">10550 8268 0,'0'0'0,"-33"-33"16,-66 33-16,0 0 15,66 33 17,33 0-32,-33 33 15,0 1-15,-1-34 16,34 33-16,34 0 16,-1 0-1,99 0 1,0-33-1,-66-33-15,34 0 16,-34-33-16,-33 33 16</inkml:trace>
  <inkml:trace contextRef="#ctx0" brushRef="#br0" timeOffset="98283.5246">10947 8566 0,'0'0'0,"66"-33"31,67 33-15,-67-33 0,33 33-1,-33-33 16,-99 0-15,-33-34 0,0 67-1,0-33 1,-34 66 15,67 34-15,-33-1-1,66 0 1,0-33-16,66 0 16,67 0-1,-67 0 1,-33-33-16,33 0 16,66 0-1,-66 0 1</inkml:trace>
  <inkml:trace contextRef="#ctx0" brushRef="#br0" timeOffset="98566.2901">11708 7971 0,'33'66'16,"0"0"-16,0-33 15,0 33 1,0 0-16,-33 0 16,0-33-16,33 67 15,-33-67-15,33 33 16,-66 0-16,0-33 15,33 33 1</inkml:trace>
  <inkml:trace contextRef="#ctx0" brushRef="#br0" timeOffset="99415.6181">12568 8367 0,'0'0'0,"-100"34"16,67-1-1,-66 0 1,66 0 0,-33 33 15,66-33 0,0 33 0,66-66 48,0 0-48,0-33-16,-33-66 1,-33 66 0,67 66 62,-34 0-63,0 33 32,0-132 0,0 33-47,0-33 16,0 33-16,33 0 15,-33-1 1,33 68 15,-32 32-15,-34-33 0,33 33-1,-33-33 1,0 0-16</inkml:trace>
  <inkml:trace contextRef="#ctx0" brushRef="#br0" timeOffset="99966.2291">13196 8235 0,'0'0'0,"0"66"16,-99-66-1,99 66 1,-66 34 0,66-67-1,33 0 1,33 0 15,-33-66 0,33-33-15,33-67 15,-66 67-31,-33 0 16,0 33-16,0-33 15,0-33-15,-33 66 16,33-34-16,-33 34 16,66 0-1,-33 99 17,0-32-17,33 65-15,34-33 16,-67 33-16,0 0 15,0-33-15,0 1 16,33-34-16,33 0 16</inkml:trace>
  <inkml:trace contextRef="#ctx0" brushRef="#br0" timeOffset="147100.7979">15048 8500 0,'0'0'0,"33"66"79,66-66-64,67 33 1,-100-33-16,33 0 15,-33 0-15,34 33 16,-1-33 0,-33 0-16,33-33 0,33 33 15,-32 0 1,-34 0-16,0 0 16,0 0-16,0 0 15,0 0 1,34 0-1,-34-33 1,0 33 15,-66-33 16,-132-33-31,65 33-1,1 33-15,-66-33 16,33 33-16,0 0 31,66 33-15,66 33 0,66-33-1,-33 0 1,33-33-16,-33 33 15,100-33 1,-133 33 0,66-33-16,-33 0 15,0 33 1,-66 0 0,-33 33-1,33-33-15,-33 34 16,-33-1-16,-33 0 15,0-33-15,32 33 16,67-99 15</inkml:trace>
  <inkml:trace contextRef="#ctx0" brushRef="#br0" timeOffset="147808.5923">17429 8963 0,'67'0'47,"-1"-99"-16,33 65-31,-33-32 16,0 0-16,-33 0 15,33 33-15,-32 0 16,-34 66 15,33 33 0,0 0-31,-33 0 16,0-33-16,33 34 16,-33-34-16,0 33 15,0-33-15,66 0 16,0-66 15,33-66 0,-33-1-31,1 1 16,-1 0-16,-33 33 16,66 33-16,-165 165 46</inkml:trace>
  <inkml:trace contextRef="#ctx0" brushRef="#br0" timeOffset="148133.8509">18752 8797 0,'0'0'0,"0"33"31,-33 34-15,33-34-1,0 0-15,33 0 16,0 33 0,67-66-1,-67-33 1,66-66-1,-99 66-15,0-34 16,0 1-16,-66 33 16,-33 0-1,32 33 1,34 0 0</inkml:trace>
  <inkml:trace contextRef="#ctx0" brushRef="#br0" timeOffset="148408.8803">19315 8963 0,'0'0'0,"-67"66"0,134 0 31,-34-132-15,-33 33 0,33-33-1,-33-34-15,33 1 16,33 66-16,-33 0 16,0-66 15</inkml:trace>
  <inkml:trace contextRef="#ctx0" brushRef="#br0" timeOffset="148608.0521">19976 8632 0,'0'0'0,"33"66"16,0 0-16,-33 0 15,33 1-15,0-1 16,-33-33-16,0 0 16,0 33-1,-33-66 1</inkml:trace>
  <inkml:trace contextRef="#ctx0" brushRef="#br0" timeOffset="148824.6631">19645 8830 0,'0'0'0,"133"34"15,-1-34-15,-33 33 16,-33-66-16,33 33 15,-32 0-15,-34-34 16</inkml:trace>
  <inkml:trace contextRef="#ctx0" brushRef="#br0" timeOffset="149166.6767">20571 8566 0,'0'0'0,"-33"99"15,33-66 1,-33 0-16,33 33 16,0-33-16,-33 34 15,99-34 1,0-99 15,34 32-31,-1 1 16,-33 0-1,33 33-15,-99 33 32,33 34-17,-66-1-15,33 0 16</inkml:trace>
  <inkml:trace contextRef="#ctx0" brushRef="#br0" timeOffset="149626.5452">22688 8401 0,'0'0'0,"-33"33"16,33 66-16,-33-33 15,0-33-15,33 66 16,-33-66-16,0 33 16,-33 1-1,32-1-15,-32-33 16,33 0 0</inkml:trace>
  <inkml:trace contextRef="#ctx0" brushRef="#br0" timeOffset="149842.7457">22920 8467 0,'0'0'0,"-34"132"16,101-99-1,32 33-15,-99 0 16,66 0-16,-33-32 15,0 32 1,-33-33-16,-33 0 31</inkml:trace>
  <inkml:trace contextRef="#ctx0" brushRef="#br0" timeOffset="150066.9839">22688 8830 0,'0'0'0,"99"34"32,0-34-32,34 0 15,-67 0-15,33 0 16,0 33-16,-33-66 15,-32 66 1</inkml:trace>
  <inkml:trace contextRef="#ctx0" brushRef="#br0" timeOffset="150657.7024">23548 8665 0,'0'0'0,"33"66"47,-33 0-32,33-33-15,-66 34 16,0-34-16,66 0 15,-66 0-15,99-33 63,-33-33-63,0-66 16,66 65-16,-32-32 15,-1 33-15,-66 99 47,33-33-16,66-33 1,-33-66-32,33 33 15,1 0-15,-34 0 16,-33 66 15,-33 0-15,0 33-1,0-33-15,0 1 16,-33-1-16,0 0 16,33 33-16,-33-66 31</inkml:trace>
  <inkml:trace contextRef="#ctx0" brushRef="#br0" timeOffset="151033.239">24573 8930 0,'0'0'0,"132"0"16,-65 0-1,-1-33 1,0 33-1,33-33 1,-99-1 31,0-32-31,-99 33-1,33 33 1,33 33 15,-67 33-15,100-32-1,-33 32 1,66-33 0,67 0-1,-67-33-15,66 0 16</inkml:trace>
  <inkml:trace contextRef="#ctx0" brushRef="#br0" timeOffset="151300.0559">25301 9062 0,'0'0'0,"-66"0"0,99 33 16,0 0 15,33-66 0,-66 0-15,0-33-16,33 0 16,0 33-16,33-34 15,-33 67 16</inkml:trace>
  <inkml:trace contextRef="#ctx0" brushRef="#br0" timeOffset="151533.6669">25797 9029 0,'0'0'0,"0"33"15,0 0-15,66-66 63</inkml:trace>
  <inkml:trace contextRef="#ctx0" brushRef="#br0" timeOffset="151908.4416">26524 8764 0,'0'0'0,"-99"33"31,66 0-16,-66 34 1,99-1-16,0-33 31,33 33-15,33-66 0,0 0-1,-33 0 1</inkml:trace>
  <inkml:trace contextRef="#ctx0" brushRef="#br0" timeOffset="152309.0929">27153 8764 0,'0'0'0,"-66"0"47,0 33-31,-1 34-1,1-34-15,66 0 16,-66 33-16,66 0 15,99-33 32,1-66-31,-34 0-16,0 33 16</inkml:trace>
  <inkml:trace contextRef="#ctx0" brushRef="#br0" timeOffset="153975.6883">1058 10683 0,'0'0'0,"166"0"125,-67 33-109,33-33-16,1 0 15,-67 0-15,0 0 16,0 0 0,-99 0 15,-66 0-15,-100-33-1,100-1 1,0 34-1,198 0 48,-33 0-47,33 0-16,67 0 15,-34 0-15,33 0 16,-65 0-16,-67 0 15,-99 34 32</inkml:trace>
  <inkml:trace contextRef="#ctx0" brushRef="#br0" timeOffset="168883.1758">3572 10220 0,'0'0'0,"-33"66"0,66 33 16,0 33-1,-33-99-15,33 33 16,-33-33-16,33 34 16,-66-34-1,0 0-15,33 33 16,0-33-16,-33 0 16</inkml:trace>
  <inkml:trace contextRef="#ctx0" brushRef="#br0" timeOffset="169158.3803">2745 10220 0,'0'0'0,"132"-34"31,1 34-15,32-33-16,33 0 16,1 33-1,-100 0-15,0 0 16,1 0 0,-1 0 15</inkml:trace>
  <inkml:trace contextRef="#ctx0" brushRef="#br0" timeOffset="169608.4458">4035 9988 0,'0'0'0,"0"33"15,66 33 1,0-33 0,-33 33-1,33 1-15,-66-1 16,67 0-16,-67 0 16,33 0-16,-33 0 15,0-33-15,0 0 16,33 1-16,33-68 62,-33 1-62,-33-66 16,66 33-16,33 0 16,-33 33-1,-66 66 1,34 33-1,32-33 1,-33 0-16,-33 33 16,33-33-1,-33 0-15,33 1 16</inkml:trace>
  <inkml:trace contextRef="#ctx0" brushRef="#br0" timeOffset="170008.0357">5027 10550 0,'99'0'16,"1"-33"-16,-1 33 16,-33-33-1,0 0 1,-66-33 15,-99 33 0,0 33-31,32 0 16,1 66 0,33 0-1,33 0-15,-33-33 16,33 33-16,66-32 15,34-1 1,-1-33-16,0 0 31,0 0-31,-33 0 16,34-33 0,-67 33-16</inkml:trace>
  <inkml:trace contextRef="#ctx0" brushRef="#br0" timeOffset="170275.6748">6185 10286 0,'0'0'0,"0"99"16,-33-66-1,66 0-15,-33 33 16,0 0-16,0 0 16,0-32-1,-33 32-15,66 0 16,-100 0-16,34-33 16,0 0-1,33 0-15</inkml:trace>
  <inkml:trace contextRef="#ctx0" brushRef="#br0" timeOffset="170457.9963">5986 10286 0,'0'0'0,"33"66"16,0 0-16,67-33 15,-67 0 1,0-66 0</inkml:trace>
  <inkml:trace contextRef="#ctx0" brushRef="#br0" timeOffset="187867.8403">7640 10120 0,'0'0'0,"-66"33"47,66 67-16,33-67-31,-33 66 16,66-33-1,-99 33-15,66 0 16,-33 1-16,0-34 16,0-33-16,0 33 15,33-198 63,0 33-78,0 65 16,33 1 15,34 100-15,-67-34-16,33 0 15,-33 33-15,0 0 16,0-33-16,33 33 31,-33-33-31,-66 33 16</inkml:trace>
  <inkml:trace contextRef="#ctx0" brushRef="#br0" timeOffset="188242.6313">8533 10583 0,'0'0'0,"-66"33"16,33 67 15,33-34-31,-33-33 16,33 33-1,0 0-15,33-33 16,33-33 0,0-33-1,-33 0-15,99-66 31,-99 33-31,-66 99 32,33 33-17,33-33-15,-66 33 16</inkml:trace>
  <inkml:trace contextRef="#ctx0" brushRef="#br0" timeOffset="188675.4607">9327 10616 0,'0'0'0,"-34"33"15,1 34 1,66-1-16,-33-33 16,0 33-1,34 0-15,-1-33 16,66-33 15,-66-33-15,66-132-1,-99 66 1,0 32-16,33-32 16,-66 0-1,0 33-15,-33 0 16,99 99 15,0 33-31,99 0 31</inkml:trace>
  <inkml:trace contextRef="#ctx0" brushRef="#br0" timeOffset="189176.0203">11179 10153 0,'0'0'0,"-66"0"16,99 33-1,33 1 1,-66 32-16,33-33 15,-66 66-15,66-33 16,-33 0-16,33 33 16,-33-32-1,0-1-15,33-33 16,-33 33-16,33-33 16,33 0-16,-33-33 15,33 0 1,34-33-1,-34-33-15,-33 33 16,33 0-16,-66-33 16,-33 33-1,0-1-15,0 1 16,-33 0-16,-34 0 16,1 33-16,0 0 15,99 33 16</inkml:trace>
  <inkml:trace contextRef="#ctx0" brushRef="#br0" timeOffset="189608.7929">12468 10451 0,'0'0'0,"-66"0"31,0 66 1,33-33-17,0 33-15,0-33 16,0 34-16,33-34 15,33 0-15,0 0 16,33 0 0,33-33 15,1-66-15,-100 33-16,33 0 15,-66-34-15,0 34 16,-1 0-16,-65 0 15,66 66 48</inkml:trace>
  <inkml:trace contextRef="#ctx0" brushRef="#br0" timeOffset="190034.2486">13064 10517 0,'-66'0'47,"33"33"-32,-34 66 17,34-65-32,0-1 15,0 0 1,99 0 15,-33-99-15,67-1-1,-133 134 32,66-1-31,0-33 0,33-33 15</inkml:trace>
  <inkml:trace contextRef="#ctx0" brushRef="#br0" timeOffset="190275.2354">13428 10286 0,'33'33'16,"-66"0"-1,66 0 1,0 33 0,-33 0-16,66 0 15,-66 0-15,33 1 16,-33-1-16,0-33 16,0 0-16,0 33 15,0-33-15</inkml:trace>
  <inkml:trace contextRef="#ctx0" brushRef="#br0" timeOffset="190478.1442">13262 10550 0,'0'0'0,"66"33"16,1 0-1,-1-33-15,33 0 16,0 0-16,0-33 16,-33 0-1,34 0-15</inkml:trace>
  <inkml:trace contextRef="#ctx0" brushRef="#br0" timeOffset="190750.1361">14089 10385 0,'0'0'0,"-33"66"16,0 0-16,99-33 31,-33 0-31,33 33 16,0-32 0,34-1-1,-67 33 1,-33 0-16,-33 0 15,0-33 1,-67 0 15,1-33-15,-33-33-16,99-66 16</inkml:trace>
  <inkml:trace contextRef="#ctx0" brushRef="#br0" timeOffset="191742.6262">15247 10815 0,'0'0'0,"-33"33"63,66 0-47,0 33-16,-33 0 15,0 0-15,-33 34 16,0-34-16,-1 0 15,1 0-15,-33 0 16,33 0-16,0 1 16,-33-67 15</inkml:trace>
  <inkml:trace contextRef="#ctx0" brushRef="#br0" timeOffset="194885.2435">16801 10286 0,'0'0'0,"33"66"94,33 33-78,-66 0-16,33 0 15,-33-65-15,0 32 16,33 33-16,0-33 15,-66-33-15,66 33 16,-33-33 0,0-66 156</inkml:trace>
  <inkml:trace contextRef="#ctx0" brushRef="#br0" timeOffset="195359.5602">17859 10649 0,'0'0'0,"-66"67"47,-33-34-15,99 33-17,0-33-15,-33 0 16,33 33-16,33-33 15,66 0 1,-33-33 15,1 0-15,32-66 0,-66 0-1,-33 33-15,-33-33 16,-66 0-1,32 66 1,1 33 15,132-33-15</inkml:trace>
  <inkml:trace contextRef="#ctx0" brushRef="#br0" timeOffset="195742.7447">18256 10683 0,'0'66'16,"66"-33"0,-33 33-1,-33-33-15,34 33 16,-68-33-16,68 0 15,32-99 48,0 0-63,-33 0 16,33 0-16,-33 33 15,66 99 16,-66-33-15,-66 33-16,33-33 16,33 0-1,-33 33-15,33-33 16</inkml:trace>
  <inkml:trace contextRef="#ctx0" brushRef="#br0" timeOffset="196237.101">19315 10716 0,'0'0'0,"-67"0"15,1 33 1,0 33-1,33-33-15,33 0 16,-33 0-16,66 0 31,33-33 1,33-33-1,-99 66 16,0 33-32,34-33-15,-1 0 16,-33 34-16,0-34 16,0 0-16,-67 33 15,34 0-15,-66 0 16,0 0-16,0-33 15,-1 34-15,1-67 16,33 0-16,0 0 16,-33-67-1,66 1 1</inkml:trace>
  <inkml:trace contextRef="#ctx0" brushRef="#br0" timeOffset="196875.9706">20208 10352 0,'0'0'0,"0"33"15,-34 0 1,34 33-16,0-33 16,0 33-16,0 0 15,-33 1-15,33-1 16,-33 0-16,33 0 15,0 0-15,-33-33 16,99 33 0,1-32-1,-34-34 1,66-34 0,0 1-1,-66-33-15,-33 33 16,0-33-16,-33 33 15,-33 0-15,33 0 16,-33 33 0,0-33-16,-1 66 15,67 0 17</inkml:trace>
  <inkml:trace contextRef="#ctx0" brushRef="#br0" timeOffset="197250.8658">20902 10716 0,'-99'0'31,"66"66"-16,0-33 1,33 0-16,-33 0 16,99 33-1,0-33 1,0-33 0,33-33-1,-66-33 1,-33-33-1,0 66 1,-66 0 0,33 0-16,-33-1 15,0 34 1,33 34 0</inkml:trace>
  <inkml:trace contextRef="#ctx0" brushRef="#br0" timeOffset="197643.418">21597 10616 0,'-100'33'31,"67"1"-15,-66 32 15,33 0-31,165-99 47,0 0-32,-99 99 32,0-33-31,33 0-16,-33 0 31</inkml:trace>
  <inkml:trace contextRef="#ctx0" brushRef="#br0" timeOffset="197885.2459">22027 10451 0,'0'0'0,"66"33"16,-33 33-1,-33 0-15,33-33 16,-33 34-16,-33-1 16,33 0-1,0 0-15,-33 0 16,-33-33-16,32 0 16</inkml:trace>
  <inkml:trace contextRef="#ctx0" brushRef="#br0" timeOffset="198069.2655">21828 10683 0,'0'0'0,"99"33"31,34-33-15,-34 0-16,33-33 15,-33-100 1</inkml:trace>
  <inkml:trace contextRef="#ctx0" brushRef="#br0" timeOffset="198302.0589">22688 10683 0,'0'0'0,"0"33"15,0 33-15,66-33 16,33 0-1,-32 0-15,-1 0 16,-33 33 15,-99-33 1,-1 0-32,-32 0 15,0-33 1,0 0-1</inkml:trace>
  <inkml:trace contextRef="#ctx0" brushRef="#br0" timeOffset="206393.4177">1488 12898 0,'0'0'0,"-33"0"125,99 34-47,34-34-47,-34 0-31,0 0 16,33 0-16,0 0 16,-33 0-1,-165 0 79,0 0-78,-66 0-16,65 0 15,-32 0-15,66 0 16,165-34 78,-33 1-94,34 33 15,-34 0-15,33 0 16,-198 0 78,33 0-79</inkml:trace>
  <inkml:trace contextRef="#ctx0" brushRef="#br0" timeOffset="242095.7751">23416 10782 0,'0'0'0,"66"0"188,0 0-141,0 0-32,33 33 1,1-66 15,-1 33-15,0 33 0,-33-66-16,0 33 15,33 0 1,-32 33-16,-1-66 15,0 66 1,-99-99 125,-66 33-126,32 0-15,1-1 16,-33 1-16,33 0 16,-66 0-1,32 0 1,34 66 15,66 0 32,66 0-48,1-33 1,32 33-16,-66-33 15,66 34-15,0-34 16,-33 33 0,1-33-16,-1 0 15,0 0-15,33 0 16,-33 33 15,-66 0 0,-33 0 1,-33 66-17,33-66-15,0 33 16,-33-33-16,0 0 16,33 1-16,-34 32 15,1-33-15,0-33 16,-33 33 31,33-66-32</inkml:trace>
  <inkml:trace contextRef="#ctx0" brushRef="#br0" timeOffset="244343.8868">24573 10749 0,'0'0'0,"-33"-33"46,0-34-14,0 34-17,-33 0 17,-33 33-17,-1-33 1,34 0-1,0 0 1,0 33 0,0-66-1,0 66 1,0-33 15,132 99 47,99 0-62,-99-33-16,0 0 16,0-33-16,1 33 15,32 0 1,-33-33-1,0 34 17,0-1 186,-66 0-171,-33 33-31,0-33 0,0 33-1,-33 0 1,0-33-1,33 0 1,-33 0 15,-1 1 16,1-34 47,33 66-47,-33-33 156,0 33-187,66-33-1,-33-66 63</inkml:trace>
  <inkml:trace contextRef="#ctx0" brushRef="#br0" timeOffset="298370.3686">1224 13097 0,'0'0'0,"99"0"62,-33-33-30,33 0-17,-33 33 1,1 0-1,-1 0 17,-132 0 61,-67 0-77,34-33 0,33 33-16,0 0 15,132 0 63,33 0-78,0 0 16,34 0 0,-34 0-16,33 0 15,-33 0-15,1 0 16,-167 33 46,1-33-46,-66 0-16,-33 0 16,65 0-16,-65 0 15,66 0-15,33 0 16,0 0 0,132 0 15,33 0-31,-33 0 15,33 0-15,34 33 16,-67-33 0,0-33-16,-66 66 31</inkml:trace>
  <inkml:trace contextRef="#ctx0" brushRef="#br0" timeOffset="306603.2561">3605 12733 0,'0'0'0,"0"33"531</inkml:trace>
  <inkml:trace contextRef="#ctx0" brushRef="#br0" timeOffset="308244.8586">3605 12402 0,'0'0'0,"-33"33"32,33 34-1,33-1-15,0 0-16,0 0 15,0 33-15,33 0 16,-33-32-16,-33 32 15,33-33-15,-33 0 16,0-33 0,67-99 46,-67 0-62,-33 0 16,33 0-16,0-1 15,0 34-15,33-33 16,0 33 0,33 0-1,66 66 17,-33 33-17,-33 0 1,-32-32-16,32 32 15,-66-33-15,33 0 16,0 33 0,-33-33-1,0 0 1</inkml:trace>
  <inkml:trace contextRef="#ctx0" brushRef="#br0" timeOffset="308660.8176">4729 12799 0,'0'0'0,"-66"66"16,33-33-1,-33 1 1,66 32 0,33 0-1,33-33 17,34-33-17,-1 0 1,-33-33-1,33-33 1,-66 33 0,-33 0-16,0-34 15,-33 34-15,0-33 16,-99 0 0,66 66-16,-1 0 15,34 0 1</inkml:trace>
  <inkml:trace contextRef="#ctx0" brushRef="#br0" timeOffset="308995.791">5192 12965 0,'0'0'0,"67"66"0,-1-33 31,-99-33-31,66 0 31,-33-66-15,0 33-16,0-34 15,0-32-15,-33 33 16,33 0 0,33 0-16,0 66 31</inkml:trace>
  <inkml:trace contextRef="#ctx0" brushRef="#br0" timeOffset="309352.9064">5622 12932 0,'0'0'0,"33"66"15,1-132 48,-1 32-63,0-32 15,0 0-15,0 0 16,0 33-16,33-33 16,0 66-1,-33 33 1,0 33-1,0 0-15,0 0 16,1-33 0,-34 34-16,0-34 15,33 0-15</inkml:trace>
  <inkml:trace contextRef="#ctx0" brushRef="#br0" timeOffset="310003.8542">7011 12336 0,'0'0'0,"34"33"0,32 33 32,-33 1-32,0-34 15,0 33-15,0 0 16,-33 0-16,33 0 16,-33 0-16,0 1 15,0-34-15,0 0 16,33-66 31,0-34-32,-33 1-15,0 0 16,33-33-16,-33 66 16,33 0-16,33 0 31,-32 66-16,65 0-15,-66 33 16,0 0 0,0-33-16,0 33 15,-33 1-15,33-34 16,-33 0-16,33 0 16</inkml:trace>
  <inkml:trace contextRef="#ctx0" brushRef="#br0" timeOffset="310445.0317">7971 12832 0,'0'0'0,"132"0"15,-66-33 1,0 0-1,0 33 1,-33-33 15,-33-33-15,-33 33 0,-66 33-1,0-33 1,0 66-1,33 0 1,32 0 0,1 33-16,33-33 15,-33 33-15,99-33 16,-32 34-16,32-34 16,33 0-1,0-33 1,0 0-1,-33 0-15,-66-33 16</inkml:trace>
  <inkml:trace contextRef="#ctx0" brushRef="#br0" timeOffset="310702.8185">8632 12402 0,'0'0'0,"66"66"16,0 34-16,-66-34 15,0 0-15,0 0 16,0 0-16,0 67 15,0-100 17</inkml:trace>
  <inkml:trace contextRef="#ctx0" brushRef="#br0" timeOffset="311835.9743">9227 12766 0,'0'0'0,"-66"33"16,99 33-1,-33-33 1,33 67 0,-66-34-16,66-33 15,33-99 48,-66 0-63,34-1 15,-1 1-15,-33 0 16,33 0 0,33 165 15,-66-66-16,0 0-15,0 34 16,0-34 0,0 33-1,99-132 17,-99-1-17,99 1-15,-66 0 16,34 0-16,-1 33 15,0 0 1,-33 66 0,-33 0-1,0 33-15,33 0 16,-33 0-16,0 1 16,0-1-16,-33-33 15,33 33 1,66-99 15,-33 0 0,33 0-15,0 0 0,34 33-1,-34-33 1,0 33-16,33-33 31,-66-1 0,-33-32-15,-33 0 0,0 33-1,-33 33 1,0-33-16,-33 33 31,65 66-15,1 0-1,33 0-15,0 1 16,33-1-16,1-33 16,-1 0-16,33 0 15,0 0 1,66 0-1,0-33 1,-98 0 0,65 0-16</inkml:trace>
  <inkml:trace contextRef="#ctx0" brushRef="#br0" timeOffset="312103.3032">11046 12568 0,'0'0'0,"0"66"16,33-33 0,-33 0-16,34 33 15,-1-33-15,0 33 16,0 1-16,-33-1 15,33 0-15,0 0 16,-33-33 0,0 33-16,0-33 15</inkml:trace>
  <inkml:trace contextRef="#ctx0" brushRef="#br0" timeOffset="312328.5825">10782 12799 0,'99'66'16,"0"-33"0,0-33-1,1 0-15,32-33 16,-66 33-16,66-33 15,-32 33-15,-67-33 32</inkml:trace>
  <inkml:trace contextRef="#ctx0" brushRef="#br0" timeOffset="312595.6166">11708 12766 0,'-33'-33'0,"66"66"15,-66 33-15,66-33 16,0 34-1,66-1 1,0-33 0,-33 0-1,-32 33-15,32-33 16,-66 0 0,0 33-1,0-33-15,-33 0 16,-100 0-1,34-33 1,-33 0 0,-34-33-16,67 0 15</inkml:trace>
  <inkml:trace contextRef="#ctx0" brushRef="#br0" timeOffset="314360.8347">1455 14784 0,'0'0'0,"-66"0"109,165-33-62,1 33-31,-1-34-16,0 34 16,0 0-16,-33-33 15,34 33-15,-34 0 16,-166 0 62,34 0-62,-33-33-16,0 33 15,0 0-15,33 0 16,165 0 62,0 33-62,-33-33-16,33 0 15,-33 0-15,1 0 16,-134 33 46,-65-33-46,66 0-16,-33 0 16,33 0-16,132 0 93,0 0-77</inkml:trace>
  <inkml:trace contextRef="#ctx0" brushRef="#br0" timeOffset="326212.4567">13560 12336 0,'0'0'0,"-33"33"62,33 33-31,-33-33-31,0 1 16,0 32-16,0-33 16,-1 66-16,1-33 15,0-33-15,0 33 16,0 1-16,0-1 15,0 0 1,0 0-16,-33-33 16,33 33-16,0-33 15,-33 33-15,-1-33 16,34 1-16,-66-1 16,33 0-1,-33-99 48</inkml:trace>
  <inkml:trace contextRef="#ctx0" brushRef="#br0" timeOffset="326922.2204">12468 12535 0,'0'-67'16,"-66"34"30,66 100 48,66-34-78,34 0-16,-1 0 15,0 33-15,33 0 16,1-33 0,-34 33-16,0 0 15,0 34-15,1-34 16,-1 0-16,-33 0 16,-33-33-16,33 33 15,-33-33-15,66 34 16,1-34-1,-34 0 1,-33-66 62,-132-67-47</inkml:trace>
  <inkml:trace contextRef="#ctx0" brushRef="#br0" timeOffset="516573.2734">3638 14552 0,'0'0'0,"-66"-33"47,33 0 0,33 66 47,-33 0-94,33 33 15,-33 0 1,66 1-16,-66-1 16,33 0-16,0 0 15,0-33 1,33-66 31,33-33-32,-33 0-15,33 0 16,0-1 0,-33 134 15,0-34-31,0 0 16,1 33-16,-1 0 15,0-33 1,0 33-16,33-33 31,-33-132 0,33 0-31,33-33 16,1-1-16,-34 1 16,-33 33-16,0 66 15,0 99 32</inkml:trace>
  <inkml:trace contextRef="#ctx0" brushRef="#br0" timeOffset="517065.8114">4597 14585 0,'0'0'0,"99"33"16,1-66 0,-1 33-1,-33 0 1,33-33 0,0 33-1,-66-33 1,-66 0 31,-33 0-32,-33 0 1,0 33 0,33 33 15,0 0-16,32 33-15,-32 0 16,66 0-16,-33 1 16,33-34-16,33 33 15,0-33-15,34 33 16,-1-66 0,0 0-1,0 0 1,33-33-16,-33 33 31</inkml:trace>
  <inkml:trace contextRef="#ctx0" brushRef="#br0" timeOffset="517348.6736">5391 14850 0,'0'0'0,"66"99"15,-33-66-15,33 66 16,0-132 31,-66-66-31,33 0-16,34-34 15,-34 34 1,-33 0-16,66 33 0,-33 33 15,33 66 17,-33 0-17</inkml:trace>
  <inkml:trace contextRef="#ctx0" brushRef="#br0" timeOffset="517782.4275">6185 14784 0,'0'0'0,"66"-33"16,0 33 0,0 0-1,33 0-15,1-34 16,-34 34 0,33-33-1,-66 0 16,-66 0-15,-33-33 0,-33 33-1,32 33-15,-32-33 16,0 66 0,33 33-1,0-33-15,33 33 16,33 1-1,0-1-15,0 0 16,66-33-16,0 33 16,0-33-16,33 0 15,0-33-15,1 0 16,32 33-16,0-66 16,-66 66-16,34-66 31</inkml:trace>
  <inkml:trace contextRef="#ctx0" brushRef="#br0" timeOffset="520557.316">9161 14420 0,'0'0'0,"33"-33"15,-99 0 17,-33 33-17,33 0-15,0 0 16,-1 0-1,1 0-15,0 33 16,-33 33-16,0-33 16,33 33-16,-1-33 15,1 0-15,33 33 16,0-33-16,-33 34 16,66-1 15,66-66 0,0 0-15,34 0 15,-34-33-15,0 0-1,-33 0-15,33-1 16,-66-32-1,0 33-15,0 99 63,0-33-63,0 34 16,0-34-16,-33 33 15,99-33 1,-33 0-1</inkml:trace>
  <inkml:trace contextRef="#ctx0" brushRef="#br0" timeOffset="521148.4578">9558 14420 0,'0'0'16,"-66"0"15,0 66-15,-33 0 15,65 0-16,1-33-15,66 0 16,34 0 15,32-66-15,0 0 0,-66 0-1,0 66 48,-33 0-48,-33 0-15,33 34 16,0-34-16,0 33 16,33-33-16,-66 33 15,0 0-15,0 0 16,0-33-1,0 34-15,-33-34 16,0-33 0,-1-33-1,-32 33-15,0-34 16,-33-32-16,32 33 16,100 0-16,-33-33 15</inkml:trace>
  <inkml:trace contextRef="#ctx0" brushRef="#br0" timeOffset="521773.4061">10153 14420 0,'0'0'0,"-33"33"47,0 33-31,0-33-16,0 0 16,0 0-16,33 0 15,0 33 1,66-66 15,0-33-15,34-33-1,-34 33-15,-33-33 16,0 33 0,-66 66 46,0 33-46,33 0-1,0 0-15,0 1 16,0-1-16,0 0 16,0 0-16,-66 0 15,-1 33 1,34-32-16,0-34 15,-33 0 1,-33-99 15,-33 32-31,32-32 16,1 0-16,66 0 16,0 0-1</inkml:trace>
  <inkml:trace contextRef="#ctx0" brushRef="#br0" timeOffset="522132.8731">10649 14717 0,'0'0'0,"34"34"16,32 32-16,-66 33 16,0-66-1,33 0 1,0-66 31,-33-66-47,0 0 15,0-1 1,33-32-16,0 66 16,0 0-16,33 33 15,0 0-15,1 66 16,-1 0 0</inkml:trace>
  <inkml:trace contextRef="#ctx0" brushRef="#br0" timeOffset="522540.1232">11278 14684 0,'66'0'16,"33"0"0,0 0-1,-32 0 1,-1-33-1,-66 0 32,-66 0-31,-1 0 0,1 33-1,0 33 1,33 0-1,0 0 1,0 33-16,0 1 16,0-1-16,66-33 15,-33 33 1,66 0 0,0-66-16,33 33 31,1-33-31</inkml:trace>
  <inkml:trace contextRef="#ctx0" brushRef="#br0" timeOffset="522873.4161">12138 14486 0,'0'0'0,"0"33"0,-99 33 16,99-33-1,0 33 1,66-33-16,-33 1 16,66 32-1,-66-33 1,0 0 0,-66 33-1,0-33 1,-66 0 15,33 0-31,-1-33 16,1 0-16,33 0 31</inkml:trace>
  <inkml:trace contextRef="#ctx0" brushRef="#br0" timeOffset="523233.4942">12733 14486 0,'0'0'0,"0"33"0,-33 66 15,33-66 1,33 33-16,0-32 15,66 32 1,-32-33 0,-34 33-1,0-33 1,-33 0-16,-33 0 16,-34 33 30,-65-66-30,66 0-16,-33-33 16,33 0-1,33 0-15</inkml:trace>
  <inkml:trace contextRef="#ctx0" brushRef="#br0" timeOffset="523574.5764">13395 14651 0,'0'0'0,"33"33"32,0 0-17,-33 34 1,0-1 0,0 0-1,33 0 1</inkml:trace>
  <inkml:trace contextRef="#ctx0" brushRef="#br0" timeOffset="523732.5908">13560 14254 0,'0'67'16,"33"-34"-16,-33 33 16,33-33-1,0 66-15</inkml:trace>
  <inkml:trace contextRef="#ctx0" brushRef="#br0" timeOffset="524000.4907">13858 14618 0,'0'0'0,"66"66"16,-66 1-16,0-1 16,33-33-16,-33 0 15,0 0-15,33 33 16,33-66 31,0-132-16,-33 66-31,0-34 16,33 34-16,-66 0 15,0 0-15</inkml:trace>
  <inkml:trace contextRef="#ctx0" brushRef="#br0" timeOffset="524473.8676">14486 14751 0,'0'0'0,"66"0"15,0 0 1,0-34-1,34 34 1,-34 0 0,33-33-1,-33 0 1,-66 0 0,-132-33-1,33 33 1,-34 0 15,67 66-15,0 33-1,33-33-15,33 0 16,0 33-16,0 1 16,33-34-16,33 33 15,0 0-15,0-33 16,34-33-16,98 33 31,-66-66-31,-32 33 16,-1 0-16,-33-33 15</inkml:trace>
  <inkml:trace contextRef="#ctx0" brushRef="#br0" timeOffset="525784.2601">7871 15412 0,'0'0'0,"67"33"32,65 33-17,0-33-15,100 33 16,65 1-16,67-34 16,33 0-16,66 0 15,132-66-15,67 0 16,98 0-1,-65-1-15,-34 34 16,-65 0-16,-67 34 16,-66 32-16,-33 0 15,-99 33-15,-67-33 16,-65 0-16,-34 1 16,-99-1-16,33-66 15</inkml:trace>
  <inkml:trace contextRef="#ctx0" brushRef="#br0" timeOffset="537648.3493">16536 15048 0,'0'0'0,"0"-33"31,-33 66 16,66 33-31,-66 0-1,66 1-15,-66-1 16,0 0-16,0 0 16,-33 0-16,33-33 15,0 33-15,-33-66 32,33 0-17</inkml:trace>
  <inkml:trace contextRef="#ctx0" brushRef="#br0" timeOffset="542982.2019">18355 14387 0,'0'0'0,"0"-33"15,-66 0 1,0 33 0,-33 0-1,33 0 1,-100 33-1,67 0-15,33 33 16,0-33-16,0 0 16,33 0-16,33 33 15,33-33 1,33 33 0,33 1-1,-33-1 1,-33 0-1,0-33-15,-33 0 16,34 33-16,-34-33 16,-34 33-16,34-33 15,-33 1-15</inkml:trace>
  <inkml:trace contextRef="#ctx0" brushRef="#br0" timeOffset="543182.0334">17496 14883 0,'165'0'31,"-66"0"-31,33 0 16,34 0-1</inkml:trace>
  <inkml:trace contextRef="#ctx0" brushRef="#br0" timeOffset="543465.1102">18389 14850 0,'0'0'0,"-34"66"0,1-33 0,-33 0 15,66 0 1,33 33 0,33-66-1,1 0 1,32-33 0,-33 0-16,-33-33 15,0 33-15,-33-33 16,-33 0-1,-33 33-15,-33 33 16,33 33 0</inkml:trace>
  <inkml:trace contextRef="#ctx0" brushRef="#br0" timeOffset="543757.1086">18653 14817 0,'66'99'31,"-66"-66"-31,33 0 16,0 0-16,34 33 15,-1-66 16,33 0-15,-33-66 0,0 33-16,-33 0 15,0-33-15,-33 33 16,-33 0 0</inkml:trace>
  <inkml:trace contextRef="#ctx0" brushRef="#br0" timeOffset="544024.1278">19513 14684 0,'-99'33'31,"33"34"-15,0-1 0,32 0-16,34-33 15,34 0 1,32-33 0,-33-33-1</inkml:trace>
  <inkml:trace contextRef="#ctx0" brushRef="#br0" timeOffset="544248.2629">19546 14982 0,'0'0'0,"33"33"0,0 66 16,-33-33-16,0-32 15,0-1-15,0 33 16,-66-33-1,0 0 1,-33-33 0,33 0-16,-34-33 15,1 33-15,0-33 16,66-33-16</inkml:trace>
  <inkml:trace contextRef="#ctx0" brushRef="#br0" timeOffset="544633.1039">19910 14486 0,'0'0'0,"33"33"16,33 66-16,-33-66 15,0 33-15,-66 1 16,33-1-16,0 0 16,0 0-16,0-33 15,66-66 17,0-33-17,-32 0 1,32 33-16,0-33 15,-66 132 17,33 0-32,0 0 15,-33-33-15,0 66 16,-33-66-16,33 0 16</inkml:trace>
  <inkml:trace contextRef="#ctx0" brushRef="#br0" timeOffset="544849.1844">20935 14486 0,'0'0'0,"0"66"15,33 0 1,-33 0-16,66 1 15,-99-1-15,33 33 16,33-33-16,-66 0 16,33 0-1</inkml:trace>
  <inkml:trace contextRef="#ctx0" brushRef="#br0" timeOffset="545048.1422">20439 14651 0,'0'0'0,"66"33"16,33 0-16,34-66 16,-1 33-16,-33 0 15,0-33 1,1 33-16,-34 0 0</inkml:trace>
  <inkml:trace contextRef="#ctx0" brushRef="#br0" timeOffset="549382.0687">23250 14552 0,'0'0'0,"-66"0"78,0 0-78,-33 33 16,0 0 0,32-33-16,1 66 15,0-33-15,-33 1 16,33-1 0,33 0-1,66 33 1,0-33-1,33 0 1,0 0 0,0-33-16,0 0 15,1 0-15,-1 0 16,33-66 0,-33 0-1,-33 33 1,-33 0-16,0-34 15,-33 34-15,-66-33 16,33 33-16,-34-33 16,34 66-16,-33-33 15,165 66 17</inkml:trace>
  <inkml:trace contextRef="#ctx0" brushRef="#br0" timeOffset="549732.0882">24242 14254 0,'0'0'0,"-99"-33"15,33 33 1,-33 0-1,-33 0 1,65 67 0,34-34-1,0 0-15,66 0 16,0 33-16,-33 0 16,34 0-16,-1-33 15,0 33-15,0-33 16,-33 1-1,33-1-15,0 33 16,-66-33-16,33 0 16,0 33-16,-66-33 15</inkml:trace>
  <inkml:trace contextRef="#ctx0" brushRef="#br0" timeOffset="549932.7942">23482 14717 0,'99'34'16,"33"-34"-16,-32 0 16,-1 0-16,-33 0 15,66 0-15,-33 0 16,-66 0-1</inkml:trace>
  <inkml:trace contextRef="#ctx0" brushRef="#br0" timeOffset="550165.4798">24705 14387 0,'-33'33'15,"33"0"-15,0 0 16,-33 33-16,99-33 16,-66 33-16,0 0 15,34 1-15,-34-34 16,33 0-16,-66 0 16,66 33-1,-33-33 1</inkml:trace>
  <inkml:trace contextRef="#ctx0" brushRef="#br0" timeOffset="550365.6708">24276 14618 0,'0'0'0,"99"0"16,0 0 0,-33 0-16,0 0 15,33 0-15,1 33 16</inkml:trace>
  <inkml:trace contextRef="#ctx0" brushRef="#br0" timeOffset="550824.9784">25069 14717 0,'66'0'32,"1"34"-17,32-68 1,-33 34-1,0-33 1,-66 0 47,-33 0-48,-66 0 1,0 0-1,32 66 17,34 33-17,0-33 1,33 0-16,0 1 16,66 32-1,34-33 1,-34 0-1,33-33 1</inkml:trace>
  <inkml:trace contextRef="#ctx0" brushRef="#br0" timeOffset="551201.0648">25764 14751 0,'0'0'0,"33"132"16,-33-99-1,-33 33-15,99-99 63,-33-33-63,0 0 15,132-67 1,-165 67-16,67 33 16,-1 33-16,-33 66 31,0 0-31,0-32 16,0 32-16,-33 0 15,0 0-15,0-33 16,0 33-1</inkml:trace>
  <inkml:trace contextRef="#ctx0" brushRef="#br0" timeOffset="589616.3953">1753 16669 0,'0'0'0,"99"-33"141,-33 33-125,0 0-1,1 0-15,-1 0 16,0 0-16,0 0 16,33 0-1,-33 0 1,-165 33 62,0-33-78,0 0 16,-34 0-16,1 0 15,66 0-15,-33 0 16,198 33 62,0-33-62,0 33-1,-32-66 16,-167 66 1,-32 0-17,0-33 1,-1-33-16,67 33 16,132 33 46,34-33-46,-34 0 15</inkml:trace>
  <inkml:trace contextRef="#ctx0" brushRef="#br0" timeOffset="599709.1156">25069 7441 0,'0'0'0,"33"0"110</inkml:trace>
  <inkml:trace contextRef="#ctx0" brushRef="#br0" timeOffset="600057.7704">25367 7210 0,'0'0'0,"-66"33"46,0 0-30,-34 33 0,34-33-1,0 0-15,-33 0 16,33 0-16,0 1 16,-1-1-16,1 0 31,66-66-16</inkml:trace>
  <inkml:trace contextRef="#ctx0" brushRef="#br0" timeOffset="600292.1261">25202 7210 0,'0'0'0,"-67"33"31,100 66-15,1-66-16,-68 0 15,68 33-15,-34 1 16,0-34-16,0 33 16,-67 0-1,67-33 1,-33 33-16</inkml:trace>
  <inkml:trace contextRef="#ctx0" brushRef="#br0" timeOffset="600550.1285">24507 7838 0,'0'0'0,"66"33"32,33 0-17,1-33 1,-1 0 0,-33 0-16,33 0 15,-33-33 16</inkml:trace>
  <inkml:trace contextRef="#ctx0" brushRef="#br0" timeOffset="600925.0434">25698 7177 0,'0'0'0,"-66"0"16,-1 33-16,67 0 15,-33 33 1,133-33 0,32-33 15,-33 33-16,-33 0-15,0 0 32,-99 67-17,0-67 1,-66 0 15,33 0-31,0-33 16,0 0-1</inkml:trace>
  <inkml:trace contextRef="#ctx0" brushRef="#br0" timeOffset="601175.1788">26227 7243 0,'0'0'0,"66"66"32,-33-33-17,33 66 1,-33-66-16,-66 34 16,33-34-16,-66 0 15,66 0-15,0 0 31</inkml:trace>
  <inkml:trace contextRef="#ctx0" brushRef="#br0" timeOffset="601374.5351">26028 7408 0,'0'0'0,"67"33"16,32 0 0,33-33 15,-66 100-31</inkml:trace>
  <inkml:trace contextRef="#ctx0" brushRef="#br0" timeOffset="601766.5168">27616 7309 0,'0'0'0,"0"33"16,33 0 0,-33 33-1,0-33-15,33 34 16,-66-1-1,33-33-15,0 33 16,-33-33-16,66 33 16,-33-33-16,-33 0 15,33 34 1,-33-34 0</inkml:trace>
  <inkml:trace contextRef="#ctx0" brushRef="#br0" timeOffset="602017.4866">27384 7607 0,'0'0'0,"67"33"63,32-33-48,33 33 1,-66-33-16,33 0 16,-32 0-16</inkml:trace>
  <inkml:trace contextRef="#ctx0" brushRef="#br0" timeOffset="602342.5824">28145 7673 0,'0'0'0,"-33"33"16,66 33 0,-33-33-1,66 33 1,0-33-1,0-33 1,1 0 0,-1 0-16,66-33 15,-99 0 1,-33-33 0,0 33-1,-66 0-15,-33-33 31,33 66-15,33 0 0</inkml:trace>
  <inkml:trace contextRef="#ctx0" brushRef="#br0" timeOffset="603535.4098">26624 8169 0,'0'0'0,"-66"33"47,-34 0-16,34 0-31,0 0 16,33 33-16,-33-66 16,-33 67-16,32-34 15,1 0-15,0 0 16,33 0 0,33-66 124,0-33-140,33 33 16,-33 0-1,0-34-15,33 1 16,-33 33-16,0 0 16,0 99 46,-33 33-31,33 34-31,-33-67 16,33-33-16,-33 33 16,33-33-16,0 0 15,66-33 17,0 0-17,67 0 1,-67-33-1,33 0-15,33 0 16,-33 0-16,1 33 16,-1-33-1,-66 33 48</inkml:trace>
  <inkml:trace contextRef="#ctx0" brushRef="#br0" timeOffset="672668.5578">4002 16007 0,'0'0'0,"-66"0"31,-34 66-15,1 34-1,33-67 1,33 33-16,0-33 15,99 0 1,33 33 0,1-33-16,32 0 15,0 0-15,0-33 16,-65 33-16,-1 1 16,-33-1-16,0 0 31,-33 33-31,-33-33 15,0 33-15,-33 0 16,-1 0-16,-65 0 16,33 1-16,-66 32 15,32-33-15,34 0 16,66-66-16,66-33 47</inkml:trace>
  <inkml:trace contextRef="#ctx0" brushRef="#br0" timeOffset="673126.7289">4630 16206 0,'0'0'0,"66"33"16,34 33-1,-67 0 1,33 0-16,-33 0 16,-33 34-16,33-1 15,-66 0 1,33 0-16,-33 0 15,33-32-15,0-34 16,66-33 0,-33-66-1,66-1 1,0-32-16,-32 66 16,-34 0-16,0 66 46,-33 33-46,66-33 16,-66 33-16,0 1 16,0-34-16,33 33 15,0-66 1</inkml:trace>
  <inkml:trace contextRef="#ctx0" brushRef="#br0" timeOffset="673442.4646">5788 16636 0,'0'0'0,"0"99"0,33-66 15,0 33 1,-33-33-16,33 33 15,0-33-15,-33 34 16,66-101 15,-66-32-31,0-66 16,33 33-16,-33-67 16,-33 34-16,-33 33 15,99 33 1,0 66 15</inkml:trace>
  <inkml:trace contextRef="#ctx0" brushRef="#br0" timeOffset="673834.7561">6482 16702 0,'0'0'0,"100"33"15,-1-66-15,-33 33 16,33-33 0,-33 0-1,-33-33 1,-66 32 0,-66 1-1,33 0 1,0 33-16,0 0 15,-34 33 1,67 34 0,33-34-16,33 33 15,34 66 1,-1-99-16,66 33 16,-66-33-1,0-33 1,0 0-1,1-33 17</inkml:trace>
  <inkml:trace contextRef="#ctx0" brushRef="#br0" timeOffset="674060.0146">7111 16239 0,'0'0'0,"0"33"16,0 33-1,33-33-15,0 33 16,0 0-16,0 1 16,0 32-16,0-33 15,-33 0 1,33 33-16,0-66 15,33 0-15</inkml:trace>
  <inkml:trace contextRef="#ctx0" brushRef="#br0" timeOffset="674434.9142">7971 16503 0,'0'0'0,"-33"33"16,-34 1 0,67 32-16,-33 0 15,33 0-15,33-33 16,0 0 0,1-66 15,-1-33-16,0-33-15,-33-1 16,33 1-16,-33 0 16,-33 0-16,-67-33 31,34 165-31,0 0 31,66 33-15,66-33-16,0 0 15</inkml:trace>
  <inkml:trace contextRef="#ctx0" brushRef="#br0" timeOffset="674687.7114">8665 16239 0,'0'0'15,"-33"66"-15,0 33 16,99-66-16,-66 0 15,99 33-15,-33-32 16,1-1-16,-1 0 16,0 33-1,-99 0 1,33 0-16,-33-33 16,0 0-16,-33 0 15,-67-33 1,1 33-16,-66-66 15</inkml:trace>
  <inkml:trace contextRef="#ctx0" brushRef="#br0" timeOffset="675292.3291">5854 16073 0,'0'0'0,"0"67"32,33-1-17,-33 0 1,0-33 0,66-66 15,-66 0-31</inkml:trace>
  <inkml:trace contextRef="#ctx0" brushRef="#br0" timeOffset="695269.2117">12965 4134 0,'0'0'0,"-67"0"62,167-33 17,-1 33-64,0 0 1,33 0-16,1-33 15,-1 66-15,-66-33 16,33 0-16,1 0 16,-34 0-1,-132-66 79,32 33-94,-32 0 16,0-33-16,0 33 15,33-1-15,-33 1 16,0 33 15,99 33 47,66 1-62,0-34 0</inkml:trace>
  <inkml:trace contextRef="#ctx0" brushRef="#br0" timeOffset="695802.748">13725 4068 0,'-33'66'141,"0"0"-141,66-33 16,-99 67-16,33-34 15,-33-33-15,33 33 16,-33-33 0,99-66 15,-33 0-16</inkml:trace>
  <inkml:trace contextRef="#ctx0" brushRef="#br0" timeOffset="696602.0278">14453 4498 0,'0'0'0,"66"-33"47,0-33-32,33 33 1,-32-67-16,-1 1 16,0 0-16,0 0 15,0 33 1,-33-1-16,-33 134 62,66-1-62,-66 0 16,33 0-16,-33 0 16,0 0-16,0 0 15,33 1 1,-33-34-16,0 0 15,34 33 1,32-66 0,0-66 15,-33 33-15,33-67-16,33 1 0,0-66 15,-32 0 1,-34 65-16,33 34 15,-33 132 32</inkml:trace>
  <inkml:trace contextRef="#ctx0" brushRef="#br0" timeOffset="696967.9517">16007 4035 0,'-66'33'31,"33"0"-31,33 33 16,0-33-16,-33 0 15,66 0 1,33 34-1,33-67 17,-32-34-32,-1-32 15,-33 0-15,0 33 16,-33-66-16,0 33 16,-33 0-16,0 33 15,-33-1 1,-1 34 15,1 100-15</inkml:trace>
  <inkml:trace contextRef="#ctx0" brushRef="#br0" timeOffset="697342.372">16503 4266 0,'0'0'0,"33"33"16,-33 34-16,34-34 16,-1 33 15,-33-132 31,0-34-46,66-32-16,-33 33 16,-33 33-16,66 0 15,-66 0 1,66 32-1,0 68 17,-33-1-32</inkml:trace>
  <inkml:trace contextRef="#ctx0" brushRef="#br0" timeOffset="697810.1089">17330 3870 0,'0'0'15,"-33"33"1,0 33-1,0-33-15,-33 33 16,66-33-16,0 33 16,66-66-1,-33 0 1,33 0-16,0 33 16,1-33-1,-34 66 1,-33-33-1,33 1-15,-33 32 16,-33 0 0,0-33-1,-34 0 1,-32 33 0,33-66-16,-33-33 31,66 0-16</inkml:trace>
  <inkml:trace contextRef="#ctx0" brushRef="#br0" timeOffset="698309.8288">17727 4299 0,'0'0'0,"66"0"31,0-33-15,1 33-1,-1-33 1,0 33 0,0 0-1,33-33 1,-66 0-1,0-33 1,-33 0 0,0 33-1,-99 0 1,66 33 0,-33 33-16,-33 33 31,33-33-31,-1 33 15,34 0-15,33 0 16,-33 1-16,33-34 16,66 33-16,1-33 15,32 0-15,99 33 32,-66-66-32,-32 0 0,-1 0 15,0 0 1,0 0-16,-66 0 15</inkml:trace>
  <inkml:trace contextRef="#ctx0" brushRef="#br0" timeOffset="716992.9763">13824 4200 0,'34'-33'156,"32"0"-93,-66 0-32,-33 66 32,0 33-17,-1-33-46,1 0 16,-33 34-16,66-34 16,-33 0-16,0 33 15,33-132 63,66 0-62,0 32 0,-132 101 93,66-34-93,-33 0-16,33-66 78,33-33-63,-33-1 1,33 1-16,0 33 16,-33 0-1,-33 99 32,33-33-31,33-99 78,0 33-94,1 0 31,-34-33-16,0 33 1,-34 0 15,-32-33 1,33 33-17,-33-34 1,-33 34-1,33 33 17,66-33-1,0 66 47,99 33-62,0 1-1,-33-34 1,0 0 0,1 33-16,-1-33 15,0 33 16,-99-33 1,-33 33 30,0 0-46,32-32-1,-65 65 1,66-66-16,33-66 47</inkml:trace>
  <inkml:trace contextRef="#ctx0" brushRef="#br0" timeOffset="719180.5344">25863 4233 0,'0'0'0,"-33"66"62,33-32-46,-33-1-1,33 0-15,0 33 16,-33 0-16,-33 0 16,33 0-16,0 0 15,-1 1-15,1-34 16,0 33-16,0-33 16,-33 0 15,33 0-16</inkml:trace>
  <inkml:trace contextRef="#ctx0" brushRef="#br0" timeOffset="719511.8254">25003 4200 0,'-99'33'0,"165"-33"47,66 0-47,-32 0 15,32 0 1,66 0-16,-32-33 15,-1 33-15,-66-33 16,0 66-16,-32-33 16</inkml:trace>
  <inkml:trace contextRef="#ctx0" brushRef="#br0" timeOffset="720018.5461">26359 4035 0,'0'0'0,"33"66"16,0-33-16,-33 33 16,66 0-16,-33-33 15,-33 67-15,34-34 16,-68 0 0,1 0-16,0 33 0,0-32 15,0-1 1,33-33-16,-33 0 15,99-66 17,0-33-17,1-1-15,-1 1 16,33 0-16,-33 33 16,0 33 15,-33 66-16,0-33 1,0 33-16,-33-32 16,34-1-16,-68 33 15,34-33 1,0 33 0</inkml:trace>
  <inkml:trace contextRef="#ctx0" brushRef="#br0" timeOffset="720418.1252">27451 4465 0,'0'0'0,"-67"33"31,1 33-15,33 0-1,33-33-15,33 0 16,33 34 0,34-34-1,-34-33 1,33 0-1,-33-33 1,-33-1 0,-66-32-16,33 33 15,-33-33-15,0 33 16,0-33-16,-66 33 31</inkml:trace>
  <inkml:trace contextRef="#ctx0" brushRef="#br0" timeOffset="720803.4894">28112 4663 0,'0'0'0,"0"66"0,99-32 16,-99 32-1,99-132 63,-66-34-62,34 1-16,-1 0 16,33 0-16,99 32 15,-98 67-15,-1-33 16,-33 0 0,33 33-16</inkml:trace>
  <inkml:trace contextRef="#ctx0" brushRef="#br0" timeOffset="721752.5009">26558 5490 0,'0'0'0,"-67"0"16,1 33-1,-66 0 17,66-33-32,-33 66 15,32-33-15,34 1 16,-66 32 0,66-33-16,0 0 0,0 33 15,33-33 1,0 33-16,33 0 15,33-33 1,0-33 0,34 0-16,-67 0 15,66 0-15,-33-33 16,33 33-16,0-66 16,-32 0-16,-34 33 15,-33-66 1,33 66-16,-99-33 15,-1-1-15,1 34 16,-33 0-16,-33 33 16,66 33-1,-1 33 1</inkml:trace>
  <inkml:trace contextRef="#ctx0" brushRef="#br0" timeOffset="722336.6244">27351 5788 0,'0'0'0,"-66"0"15,0 33 17,0 0-17,-66 33 1,99 0 0,-34-66-1,67 66 1,67-66 15,-1 0-15,33 0-1,-33-33 1,33-33 0,-66 0-16,33 33 15,-32 0 1,-1-33-16,0 0 15,-33-1-15,33 1 16,-33 0-16,0 0 16,-33 0-16,66 0 15,-99 99 48,66 0-63,-33 0 15,-1 33-15,1 0 16,33 0 0</inkml:trace>
  <inkml:trace contextRef="#ctx0" brushRef="#br0" timeOffset="722685.3717">28112 5655 0,'33'34'31,"0"-1"-16,0 33 17,-66-33-17,33 33 1,0 0 0,0-33-1,-66-33 16</inkml:trace>
  <inkml:trace contextRef="#ctx0" brushRef="#br0" timeOffset="722844.3901">28443 5292 0,'-66'0'16,"99"66"-1,-33-33-15,66 0 16,-33 0 0,0 0-16</inkml:trace>
  <inkml:trace contextRef="#ctx0" brushRef="#br0" timeOffset="723145.505">28840 5755 0,'0'66'15,"-33"-232"-15,66 266 0,-66 32 0,-1-99 16,101-66 31,65-132-31,-33 65-1,66 34-15,-32 33 16,-67 0-16,0 33 15,-33 66 1,0-33-16,-66 33 16,33 34-16,-66-34 15,66 0-15,-33 0 16,0-33-16,33 0 31</inkml:trace>
  <inkml:trace contextRef="#ctx0" brushRef="#br0" timeOffset="743809.9402">10352 16570 0,'0'0'0,"-66"-34"62,165 34-15,-33 0-31,0 34-16,66-68 15,-32 34-15,-34 0 16,33 0-16,0 0 16,-33 0-1,1 0-15,-1 0 16,-33-33 62,-33 0-47,-99-33-15,32 66-1,1 0-15,-33-33 16,-33 33-16,33 0 16,32-33-16,1 33 15,199 33 63,-67 0-62,33-33-16,33 0 16,1 33-16,98 0 15,-165-33 1,0 0-16,-33 66 62,-66-32-62,-33-1 16,33 33-16,-33 0 16,0-33-16,0 33 15,-34 0-15,34 0 16,0-33-16,33-66 47,33-33-32</inkml:trace>
  <inkml:trace contextRef="#ctx0" brushRef="#br0" timeOffset="747410.4936">12369 16702 0,'0'0'0,"0"66"31,-33-33-15,66 66-1,0-33-15,-33 1 16,33 32-16,0-66 16,1 33-16,-34-33 15,33 33-15,-33-33 16,0 0 31</inkml:trace>
  <inkml:trace contextRef="#ctx0" brushRef="#br0" timeOffset="747753.9187">12204 16603 0,'0'0'0,"0"-33"0,66 33 16,33 33 15,-33 0 0,34-33-15,-100 33-16,66-33 47,-99 0 0</inkml:trace>
  <inkml:trace contextRef="#ctx0" brushRef="#br0" timeOffset="748254.2394">12634 16570 0,'0'0'0,"-33"33"16,-66 66 15,65-33-15,34-33-16,0 33 15,0 0 1,100-33-1,-1 0 1,-33-33-16,0 34 31,-33-1-15,0 33 0,-66 0-1,0 0 1,0-33-16,0 33 15,-33-33 1,-33-33 0,-1 0-1,34-33-15,33 0 32</inkml:trace>
  <inkml:trace contextRef="#ctx0" brushRef="#br0" timeOffset="748537.277">13229 16636 0,'0'0'0,"-33"33"15,66 33 1,-33-33-1,66 33-15,-33-33 16,0 33-16,34 0 16,-67 1-16,66 32 15,-33-66 1,-33 33-16,0-33 31,33-165-15</inkml:trace>
  <inkml:trace contextRef="#ctx0" brushRef="#br0" timeOffset="748802.8615">13229 16404 0,'0'0'0,"66"0"0,0-66 16,1 132 15,-1-33-15,-33 33-16,0-33 15,0 34-15,0-1 16,-33-33 0,33 33-16,-33-33 15,0 0-15,33-33 31</inkml:trace>
  <inkml:trace contextRef="#ctx0" brushRef="#br0" timeOffset="749259.6919">13924 16768 0,'0'0'0,"66"0"16,-33-33-1,66 0 1,-33 33-16,0 0 16,34 0-16,-1-33 15,-33 33 17,-99-66-1,-33 33-16,0-1 1,33 34 0,-34 0-1,1 34 1,33 32 0,0 0-1,33-33-15,33 0 16,-33 33-16,33-33 15,67 33 1,-1-66 0,0 33-1,-33-33 1,0 0 0</inkml:trace>
  <inkml:trace contextRef="#ctx0" brushRef="#br0" timeOffset="749585.6098">15015 16636 0,'0'0'0,"-66"-33"31,0 66 0,0 33 1,33 0-32,0-33 15,33 33 1,66-33 15,33-66-15</inkml:trace>
  <inkml:trace contextRef="#ctx0" brushRef="#br0" timeOffset="749801.6806">15114 16867 0,'33'33'0,"-132"-132"0,165 165 0,0 33 15,1-66 1,-1-33 0,0-33-1,-66 0 1,33-33-16,0 0 16,0 33-1,-66-66-15,66 66 16,33-33-1</inkml:trace>
  <inkml:trace contextRef="#ctx0" brushRef="#br0" timeOffset="750110.1609">15809 16603 0,'0'0'0,"0"66"15,0 0 1,66 0 0,0-33-1,33 0 1,-66 33 0,-33-33-1,0 0 1,-33 34-1,-33-34 1,0 0-16,-66 0 16,99-33-1</inkml:trace>
  <inkml:trace contextRef="#ctx0" brushRef="#br0" timeOffset="750827.8108">17264 17033 0,'0'0'0,"-66"33"31,99 0-31,-33 0 16,-66 33-1,66-33-15,-66 33 16,66-33 15</inkml:trace>
  <inkml:trace contextRef="#ctx0" brushRef="#br0" timeOffset="752469.6586">18223 16437 0,'-33'33'63,"33"33"-48,33 1-15,0-1 16,0 0-16,-33 0 16,0 33-16,33-66 15,-33 0-15,33 34 32,1-101 14,65-32-30,-66 0-16,0 33 16,66-33-1,-33 66 1,0 33 15,-33 0-31,1 66 16,-1-66-1,0 0-15,0 34 16,0-34 0</inkml:trace>
  <inkml:trace contextRef="#ctx0" brushRef="#br0" timeOffset="752836.4315">19116 16669 0,'0'0'0,"-66"33"31,33 33-16,0 0-15,33-33 16,-33 0-16,33 33 16,99-33 15,-33-66-15,0 33-1,-33 0 48</inkml:trace>
  <inkml:trace contextRef="#ctx0" brushRef="#br0" timeOffset="753402.5308">19447 16735 0,'0'0'0,"33"66"32,-33 0-17,0-33 1,33 0-16,-66 0 15,99-99 32,0 33-31,-33 0-16,0 0 16,0 66 30,-33 0-30,0 0-16,0 0 16,100-66 15,-67-33-15,66 0-1,-99 33-15,66 0 16,-66 99 15,33-33-15,-33 0-16,-33 33 15,66 0-15,-33-33 16,33 1 0,0-1-1</inkml:trace>
  <inkml:trace contextRef="#ctx0" brushRef="#br0" timeOffset="754169.521">20340 16702 0,'0'0'0,"0"66"31,0 0-31,0-33 16,0 66-1,0-66-15,0 1 16,33-68 31,33-32-47,-66 0 15,66 0-15,-33 33 16,0 99 47,-33-33-48,67-33 16,-34-66-31,33 33 16,0 0-16,0 0 16,-66 66 15,33 66-15,-66-66-1,33 0-15,33 33 16,33-66 15,-33 0-15,33-66-1,1 33 1,-1 0 15,-66-33 0,-66 132 16,33-33-31,33 0 15,99 0-15</inkml:trace>
  <inkml:trace contextRef="#ctx0" brushRef="#br0" timeOffset="754352.1558">21464 17099 0,'-66'-166'0,"132"365"0,-66-232 0,0 0 46,33 0-46,0-1 16,-33-65-16,0 33 16,0 0-16,67 0 15</inkml:trace>
  <inkml:trace contextRef="#ctx0" brushRef="#br0" timeOffset="754618.8746">22060 16636 0,'-100'66'16,"266"-198"-16,-365 330 0,332-330 0,-266 297 16,199-132-1,1 0-15,32 0 16,33-33 0,-99 66-1,-66 1 1,33-34-1,-66 0-15,33 0 16,-66 33-16,33-66 16,-34 33-16,67-66 31</inkml:trace>
  <inkml:trace contextRef="#ctx0" brushRef="#br0" timeOffset="754927.5032">23250 17066 0,'0'0'0,"0"33"0,-66 66 16,0-33-1,0 0-15,-33 0 16,-1-33-1</inkml:trace>
  <inkml:trace contextRef="#ctx0" brushRef="#br0" timeOffset="755576.9584">25929 16206 0,'-66'33'32,"0"-33"-17,-33 0 1,33 33-1,-34 33 1,34-33-16,0 0 16,33 33-16,-33 0 15,33 1-15,0-1 16,66-33 0,33-33-1,0 33 1,33-33-16,-33-33 15,34 33-15,32-99 16,-66 66 0,0-34-1,-99 100 32,33 34-31,0-1-16,-66-33 15,33 0-15,33 0 16,0 0-16</inkml:trace>
  <inkml:trace contextRef="#ctx0" brushRef="#br0" timeOffset="755851.835">26988 16140 0,'0'0'0,"-100"66"16,34 0-16,33-33 16,0 33-16,0-33 15,0 33 1,-66 34-16,99-34 15,-100 0-15,34 0 16,0-33-16,0 0 16,66 0-1</inkml:trace>
  <inkml:trace contextRef="#ctx0" brushRef="#br0" timeOffset="756084.7063">26558 16338 0,'0'0'0,"132"132"16,-66-99-16,0 34 16,0-34-1,-33 33-15,0 0 16,34 0-16,-34-33 15,0 0 1,0-33 0</inkml:trace>
  <inkml:trace contextRef="#ctx0" brushRef="#br0" timeOffset="756493.9418">27484 16437 0,'0'0'0,"99"-33"16,-33 33-16,0 0 16,-33-66-1,33 33 16,-132 0-15,0 0 15,-33 66-15,0 0 0,32 33-1,34-33-15,-33 33 16,66 0-16,-33 1 15,66-1-15,33 0 16,1-66 0,98 33-1,-99-33-15,33 0 16</inkml:trace>
  <inkml:trace contextRef="#ctx0" brushRef="#br0" timeOffset="756802.806">28277 16272 0,'0'0'0,"-33"66"16,0 0 0,99 0-1,34-33 1,-1 34-1,-66-34 1,-66 0 0,-33 0-16,-1 0 15,-65 0-15,66 0 16,-66 0-16,33-33 16,-34 0-1,34 0-15,-33 0 16,66-33-1</inkml:trace>
</inkml:ink>
</file>

<file path=ppt/ink/ink3.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77.34628" units="1/cm"/>
          <inkml:channelProperty channel="Y" name="resolution" value="44.39306" units="1/cm"/>
          <inkml:channelProperty channel="T" name="resolution" value="1" units="1/dev"/>
        </inkml:channelProperties>
      </inkml:inkSource>
      <inkml:timestamp xml:id="ts0" timeString="2019-01-16T20:00:41.277"/>
    </inkml:context>
    <inkml:brush xml:id="br0">
      <inkml:brushProperty name="width" value="0.05292" units="cm"/>
      <inkml:brushProperty name="height" value="0.05292" units="cm"/>
      <inkml:brushProperty name="color" value="#FF0000"/>
    </inkml:brush>
  </inkml:definitions>
  <inkml:trace contextRef="#ctx0" brushRef="#br0">1058 6416 0,'100'0'141,"-34"0"-141,33 0 31,-33 0-31,66 0 16,-32 33-16,32-33 15,-33-33-15,-33 66 16,67-33 0,-67 0-1,-199-66 63,67 66-62</inkml:trace>
  <inkml:trace contextRef="#ctx0" brushRef="#br0" timeOffset="11148.7478">1124 6350 0,'0'0'0,"100"0"266,-34 0-251,0 0 1,33 0-16,34 0 16,-67 0-1,0 0 32,-165 0 0,32 0-31,1 0-16,-33 0 15,33 0-15,33 0 47,99 0-16,-33 0-15,66 33 0,1-33-16,-1 0 15,-165 0 48,-1-33-32,1 33-31,132 0 78,1 0-47,-1-33 1</inkml:trace>
  <inkml:trace contextRef="#ctx0" brushRef="#br0" timeOffset="21981.9401">2745 6251 0,'0'0'0,"-33"33"62,99 33-46,-66-33 0,33 132-1,-33-131-15,33 32 16,-33-33 0,66-66 15,-99-33-16,99-34 1,-66 34-16,0 0 16,34-33-16,-34 0 15,66 65-15,-99 101 47,66-34-31,0 33-16,-33 0 15,33 0-15,-33-33 16,0 0-16,0 33 16,33-99 15,0 0-15,0-33-1,33 0-15,0 0 16,-33 0-16,1 33 15,32 0-15,-33 99 32,0 0-17,0 0-15,0 0 16,0 0-16,-33-33 16,33 34-1,-66-34-15,99 0 16,-33 0-1</inkml:trace>
  <inkml:trace contextRef="#ctx0" brushRef="#br0" timeOffset="22490.5189">4134 6218 0,'0'0'0,"-66"0"15,33 33 32,-66 33-31,33-33-1,32 0 1,34 33 0,-66-33-1,66 0 1,66 0 15,1-33 0,32-33-15,-99-33 0,33 33-1,0-33 1,-33 99 46</inkml:trace>
  <inkml:trace contextRef="#ctx0" brushRef="#br0" timeOffset="23041.0524">4366 6383 0,'0'0'0,"0"66"0,66-66 16,-33 66-16,0-33 16,-33-99 46,0 33-46,-33-33-16,33-33 15,0 66-15,0 0 16,99 33 15,0 66-15,-33-33 15,1 33-15,-1 0 15,-66 0-31,0-33 16,66 1-1,-99-68 32,66 1-47,0-33 16,-33 0-16,33 0 15,-33-33-15,66 33 16,0 32-16,0 34 31</inkml:trace>
  <inkml:trace contextRef="#ctx0" brushRef="#br0" timeOffset="23373.8026">5457 6416 0,'0'0'0,"-33"66"0,66-33 15,0-132 32,0 33-31,-33-33-16,0 0 0,-33-1 16,33 34-1,33 0-15,33 33 16,0 66 15</inkml:trace>
  <inkml:trace contextRef="#ctx0" brushRef="#br0" timeOffset="23724.0461">5953 6284 0,'0'0'0,"99"0"16,-33 0 0,1-33-1,-34 0 1,-66-33 0,-34 32-1,1 1 1,0 33-1,-33 67 1,66-34 0,33 33-16,0-33 15,33 33-15,-66-33 16,132 33 0,0-33-1,-33 0 1</inkml:trace>
  <inkml:trace contextRef="#ctx0" brushRef="#br0" timeOffset="24207.0046">6813 6185 0,'0'0'0,"-66"33"0,-66 0 16,132 66-1,-67-66 1,67 0 0,0 0-1,100 0 1,-34-66-1,0-33 1,-33 33 0,0-33-16,33 0 15,-66 0-15,0-34 16,0 34-16,-33-33 16,0 0-1,66 0-15,0 32 16,0 134 31,33 32-47,-66 33 15,0-33-15,0 0 16,67 34 15,-1-100-31</inkml:trace>
  <inkml:trace contextRef="#ctx0" brushRef="#br0" timeOffset="25015.3625">8764 5854 0,'-33'66'31,"33"0"-15,0-33-16,0 33 15,-33 1-15,33-34 16,0 0-1,33-66 17,33-34-17,-33 34-15,34-33 16,-67 33-16,99 99 47,-99 0-32,33 1-15,-33-34 16,66 33 0,0-132 31,-66 0-47,66 32 15,-66-32 1,0 0-16,0 0 15,0 33-15,33 33 32</inkml:trace>
  <inkml:trace contextRef="#ctx0" brushRef="#br0" timeOffset="25356.8646">9492 6085 0,'0'0'0,"-33"33"15,-33 34 17,99-34-17,0 33 16,66-66-15,-33-33 0,-33-33-1,0 33-15,-33-1 16,0-32-16,-33 0 16,33 33-1,-66 0-15,0 33 16</inkml:trace>
  <inkml:trace contextRef="#ctx0" brushRef="#br0" timeOffset="26449.9598">10021 6019 0,'0'33'31,"0"33"0,33 1-15,-33-34-16,0 0 15,33-66 32,-33 0-31,33-34 0,-33 34-16,33 0 15,0 0 1,1 66 15,-34 0-15,0 0-16,0 1 15,33-1 1,0-33 15,0-67-15,33 1-1,-33 33-15,0-33 16,0 33-16,66 0 31,-99 66-15,33 0 0,-66 33-16,66-33 15,0 33-15,-33-32 16,0-1-16,-33 33 15,100-66 17,-67-33-17,33 0 17,33 0 14,0-1-30,0 34 0,0-33-16,0 33 15,1-33 17,-34 0 14,-66 0-30,-34 0 15,-32 33 1,33 66-1,66-33-31,-33 0 15,33 34 1,0-34-16,66 0 16,0 0-1,33-33 17,-65 0-17</inkml:trace>
  <inkml:trace contextRef="#ctx0" brushRef="#br0" timeOffset="26756.7267">11410 6185 0,'0'0'0,"-33"99"0,99-165 62,-33 33-62,0-34 16,0 34-16,1-33 16,-1 33-16,66 0 31,-66 66-15,0 0-1,0 33-15,0-33 16,0 34-16,-66-34 15,99 0 1</inkml:trace>
  <inkml:trace contextRef="#ctx0" brushRef="#br0" timeOffset="27433.0078">13824 5821 0,'0'0'0,"-99"0"16,66 33 15,-66 0-15,66 33-1,0-33-15,33 33 16,0-33-16,0 0 15,66 34-15,-33-34 16,33 0 0,33 33-1,-66-99 17</inkml:trace>
  <inkml:trace contextRef="#ctx0" brushRef="#br0" timeOffset="27832.6124">14321 5920 0,'0'0'0,"-67"33"31,1 33-15,33 0-1,33-33 1,33 1 0,0-1-1,67 0 1,-34-66-1,0 0 1,0-1-16,-33-32 16,-33 33-16,0-33 15,-33 33-15,-33 0 16,33 33 15</inkml:trace>
  <inkml:trace contextRef="#ctx0" brushRef="#br0" timeOffset="28198.8501">14817 5854 0,'0'0'0,"-33"66"16,0-33-16,99 0 16,-66 0-16,0 33 15,33-33-15,0 1 16,0 32 0,33-66 15,0-66 0,-66-1-31,66 1 16,-33 0-16,-33 0 15,0 33-15,33-33 16,1 66 15</inkml:trace>
  <inkml:trace contextRef="#ctx0" brushRef="#br0" timeOffset="28631.7651">15511 5986 0,'0'0'0,"99"0"16,1 0-1,-67-33 48,-33 0-47,0 0-1,-66-33 1,-1 66-1,1 33 17,33 33-17,33-33-15,-33 0 16,66 0 0,0 33-1,66-66 1,-32 0 15,-34 0-31</inkml:trace>
  <inkml:trace contextRef="#ctx0" brushRef="#br0" timeOffset="28866.3222">15941 6152 0,'99'-100'63,"-99"34"-48,0 0-15,0 0 16,33 0-16,67 33 15</inkml:trace>
  <inkml:trace contextRef="#ctx0" brushRef="#br0" timeOffset="29215.8893">16371 5986 0,'0'0'0,"99"0"16,-66-33 15,-33-33-15,-33 33 15,-33 33-15,-33-33-1,33 99 17,66 0-32,0-33 15,0 0 1,0 0 0,33 0-1,33 34 1</inkml:trace>
  <inkml:trace contextRef="#ctx0" brushRef="#br0" timeOffset="29716.8032">16834 5953 0,'0'0'0,"-66"33"16,33 0-1,-66 33 1,99-33 0,0 1-1,66-1 16,0-100-15,33 1 0,-66 33-1,-33 0-15,33-33 16,-33 0-16,33 0 16,-33-33-1,0-1-15,0 34 16,67 0-16,-67 33 15,0 99 17,33 0-17,0 33-15,-66 1 16,0-34-16,33 0 16,33 0-1,-33-33 1</inkml:trace>
  <inkml:trace contextRef="#ctx0" brushRef="#br0" timeOffset="30174.206">18521 5523 0,'-33'33'16,"33"33"-1,66-33 1,-66 34-16,0-1 15,0 0-15,33 0 16,-33 0-16,-33-33 16,33 0-16,-33 0 15,33 34 1</inkml:trace>
  <inkml:trace contextRef="#ctx0" brushRef="#br0" timeOffset="30440.5316">18322 5755 0,'0'0'0,"67"33"16,-1-33-16,0 33 15,33-33-15,0 0 16,-33 0 0,1 0-1,32 33 17</inkml:trace>
  <inkml:trace contextRef="#ctx0" brushRef="#br0" timeOffset="30873.782">19050 5457 0,'0'66'16,"0"-33"-1,33 33-15,-33 1 16,33-34-16,-66 33 16,33-33-16,33 33 15,-33-33-15,0 0 32,33-66-1,33-33-16,1 33-15,32 0 16,-66 0 0,0 99 15,-33-33-31,0 33 16,0-33-1,0 33-15,-33 0 16,33-33-1,0 1 1</inkml:trace>
  <inkml:trace contextRef="#ctx0" brushRef="#br0" timeOffset="31348.6051">19711 5854 0,'0'0'0,"67"0"32,-34 0-17,66 0 1,-33-33 15,-66 0 0,-33 0-15,0-33 0,-33 32-1,0 34 17,-1 67-17,67-34 1,-33 33-16,33-33 15,0 0-15,67 0 16,-34 33-16,33-33 16,0 0-1,33-33 1,-33 0-16,33 0 31</inkml:trace>
  <inkml:trace contextRef="#ctx0" brushRef="#br0" timeOffset="31673.7465">20406 5854 0,'0'0'16,"33"33"15,-33 0-15,-33 0-1,66 0 1,-99 33 0,99-99 15</inkml:trace>
  <inkml:trace contextRef="#ctx0" brushRef="#br0" timeOffset="32091.7273">20472 5523 0,'0'33'16,"66"33"0,-33 34-1,0-34 1,-33-33-1,0 33-15,34-33 16,-34 33-16,0-33 16,33 33-1,-33-33 17,0-99-1,33 33-31,-33-33 15,33 0-15,0-33 16,0 33-16,0-1 16,66 1-16,33 0 15,-32 66-15,-34-33 16,33 33 15,-66 0-15</inkml:trace>
  <inkml:trace contextRef="#ctx0" brushRef="#br0" timeOffset="32825.4409">22258 5226 0,'0'0'0,"99"66"16,-99-33 0,66 33-16,-32 33 15,-68-33-15,34 33 16,-33-32-16,0 32 16,-33-33-1,66-33-15,0 0 16,33-99 15,0 0-15,33 0-16,1 0 15,-1-1-15,0 34 16,0 0-16,0 0 31,-33 99-15,0 0-1,0-32-15,-33 32 16,33 0-16,-66-33 16,33 33-16,-33-33 15,0 33 1,0-33-16,66 0 0,-66 0 31</inkml:trace>
  <inkml:trace contextRef="#ctx0" brushRef="#br0" timeOffset="33323.7966">23052 5788 0,'99'-33'15,"33"0"1,-66 33-1,1-33-15,32-1 16,-66 34-16,33 0 16,0-33-1,-132 0 48,0 0-48,0 0 1,33 66 15,-33 66 1,66-65-32,-34 32 15,1-33-15,66 0 16,-33 33-16,34-33 15,-1 33 1,33-66 0,0 0-1,132 0 32</inkml:trace>
  <inkml:trace contextRef="#ctx0" brushRef="#br0" timeOffset="33823.8085">24242 5556 0,'0'0'0,"-66"33"63,0 0-48,0 34 1,33-1-1,0-33 1,66 0 31,33-66-16,33 0-15,-33 0-1,-99 66 48,33 0-32</inkml:trace>
  <inkml:trace contextRef="#ctx0" brushRef="#br0" timeOffset="34431.9875">24739 5556 0,'0'0'0,"-34"33"47,-32 0-32,0 34 1,33-1-16,0-33 31,33 33-15,66-66 46,0-33-46,0 0 0,1-33-1,-34 33 1,-33-34-16,33 34 15,0-33-15,0 33 16,-33-33-16,0 0 16,0 0-16,0 33 15,33-34-15,-33 34 16,-33 133 46,33-34-46,0 0-16,-33 33 16,-33 66-1,33-98 1,33-34 0</inkml:trace>
  <inkml:trace contextRef="#ctx0" brushRef="#br0" timeOffset="34790.0269">25400 5490 0,'0'0'0,"-33"66"0,0-33 15,66 33 1,33-66-16,33 34 16,-33 32-1,-32-33 1,-68 33 15,1-33-31,-33 0 16,33 0-1,-99 0 1,66-33-16,0 0 16,-1 0-16,-32 0 15,0 0-15</inkml:trace>
  <inkml:trace contextRef="#ctx0" brushRef="#br0" timeOffset="41659.3526">26855 5722 0,'-99'0'16,"33"0"0,0 0-1,-67 0 1,67 0 0,-66 0-1,66 0 1,0-33-1,165 33 157,-33 33-156,33-33 0,0 0-1,-32-33 32</inkml:trace>
  <inkml:trace contextRef="#ctx0" brushRef="#br0" timeOffset="42565.6192">27351 5887 0,'0'0'0,"0"-33"47,66 0-32,1-33-15,32 33 16,-66-34 0,33 1-16,0 0 15,-33 0-15,33 0 16,1 33-16,-67 0 15,0 99 32,0 0-31,0 0-16,-34 0 16,1 0-1,0-32 1,133-68 31,-67 1-47,66-33 15,-33 0-15,-66 33 16,66 0-16,-66 0 16,33 66 30,-33 33-30,33 0-16,-33 0 16,0 1-16,0-1 15,0-33-15,0 33 32</inkml:trace>
  <inkml:trace contextRef="#ctx0" brushRef="#br0" timeOffset="42924.3998">28575 5523 0,'0'0'0,"0"66"15,-33-33-15,66 0 16,-33 34-16,0-34 16,33 33-1,66-66 32,1-33-31,-67-33-1,33 33-15,-33-1 16,-33-32-16,0 33 16,33-33-1</inkml:trace>
  <inkml:trace contextRef="#ctx0" brushRef="#br0" timeOffset="43283.0429">29203 5424 0,'0'0'0,"-33"33"0,66 33 15,34-33 1,-1 0 0,0 0-1,0-33 1,-66 33 0,0 34-1,-33-34 1,-33 0-1,-33 0 1,32-33 15</inkml:trace>
  <inkml:trace contextRef="#ctx0" brushRef="#br0" timeOffset="43590.8212">29766 5226 0,'0'0'0,"-33"33"15,66 33-15,0-33 16,0 0-16,0 0 16,-33 0-16,0 33 15,33-33-15,-66 0 16,0 33 0,33-32 15</inkml:trace>
  <inkml:trace contextRef="#ctx0" brushRef="#br0" timeOffset="43923.2632">30163 5457 0,'0'33'15,"0"33"1,33-33-1,-33 0 1,0 34 0,-67-34-1,101-33 1</inkml:trace>
  <inkml:trace contextRef="#ctx0" brushRef="#br0" timeOffset="44075.6156">30295 5192 0,'0'0'0,"33"67"16,0-34 15</inkml:trace>
  <inkml:trace contextRef="#ctx0" brushRef="#br0" timeOffset="44572.9265">30526 5622 0,'0'0'0,"33"67"0,-33-34 15,33-66 32,1-34-31,-1 34-16,-33 0 15,33-33-15,-33 33 16,33 99 46,-66 0-46,99-99 15,-33 0-15,66 0 0,-66 0-1,66-33 1,-99 99-1,33 33 1,-33 0 0,34-33-16,-68 0 15,34 34-15,-33-34 16,33 0 15</inkml:trace>
  <inkml:trace contextRef="#ctx0" brushRef="#br0" timeOffset="45191.5989">31419 4961 0,'0'0'16,"66"-33"31,34 33-32,-67 33 1,33-33 0,99 66 15,-66-33-15,-65 33-1,-34-33 1,0 34-1,0-1 1,-34-33 0,-32 0-16,33 0 15,-66 33 1,66-33 0</inkml:trace>
  <inkml:trace contextRef="#ctx0" brushRef="#br0" timeOffset="45348.4778">31684 5986 0,'0'0'0,"-33"66"15,132-66 1</inkml:trace>
  <inkml:trace contextRef="#ctx0" brushRef="#br0" timeOffset="59666.1308">959 8334 0,'0'0'0,"-66"33"16,132-66 109,99 0-110,-98 33-15,-1 0 16,0 0-16,33-33 16,-33 33 15,-132 33 47,0-66-62,0 33-1</inkml:trace>
  <inkml:trace contextRef="#ctx0" brushRef="#br0" timeOffset="61990.9666">2712 8103 0,'0'0'0,"-33"33"15,33 33 1,33-33-1,-33 33-15,33 0 16,-33 1-16,33-1 16,0 0-16,-33 0 15,33 0-15,-33 0 16,0-33-16,-33 34 16,66-1-1,-66-66 16</inkml:trace>
  <inkml:trace contextRef="#ctx0" brushRef="#br0" timeOffset="62332.5177">2414 7971 0,'0'0'0,"0"-67"0,66 67 16,34-33 0,-1 33-1,-33 0-15,0 0 16,0 33 0,-33 1-16,34-1 15,32 0-15,-33 66 16,-33-66-16,-33 66 15,0-33-15,0-33 16,-99 34-16,66-34 16,-67 33-1,1-66 1,0 0 0,33 0-1</inkml:trace>
  <inkml:trace contextRef="#ctx0" brushRef="#br0" timeOffset="62673.7894">3969 8070 0,'0'0'0,"0"33"62,66 33-46,0-33-16,-66 33 15,33-33-15,-33 33 16,0 1-16,0-34 16,-33 0-16,33 0 31</inkml:trace>
  <inkml:trace contextRef="#ctx0" brushRef="#br0" timeOffset="62857.2192">4002 7607 0,'0'0'0,"-33"33"16,66 33 0,-33 0-1,33-33-15,66 100 31</inkml:trace>
  <inkml:trace contextRef="#ctx0" brushRef="#br0" timeOffset="63107.4933">4597 7508 0,'0'0'0,"33"66"15,33-33 1,1 0-16,-34 33 16,0 0-16,0 33 15,-33 1-15,0-1 16,0 0-16,-33 0 16,33-33-1,33 1-15,-66-34 16,66-33-1</inkml:trace>
  <inkml:trace contextRef="#ctx0" brushRef="#br0" timeOffset="63357.6881">5192 7441 0,'0'0'0,"0"33"16,100 34-16,-67 32 16,66 0-16,-66 0 15,0 34-15,-33-67 16,0 66-16,0-33 16,0 0-1,0 1-15,33-67 16,0 0-16,-66 0 15</inkml:trace>
  <inkml:trace contextRef="#ctx0" brushRef="#br0" timeOffset="63823.8225">6383 7772 0,'0'0'0,"-33"33"47,-33 0-31,0 100-1,33-67-15,0 0 16,-34 0-16,34 0 16,0-33-16,66 0 15,33-33 17,34-33-17,-1 0-15,0-33 16,0 0-16,-99 0 15,33 33-15,-33 99 47,-33 0-47,33 0 16,-33-33 0,66 0-1</inkml:trace>
  <inkml:trace contextRef="#ctx0" brushRef="#br0" timeOffset="64383.2413">7144 7838 0,'0'0'16,"-66"0"-16,33 33 16,-34 0-1,34 34-15,0-34 16,0 33-16,33-33 16,33 0-1,0 0 1,67-66 15,-1 0-15,-66-33-1,-33 0 1,0 132 15,33-33-15,-66 33-16,66 0 15,-33-33-15,0 33 16,0 0-16,0 1 16,-33-1-16,0-33 15,0 33-15,0-33 16,-34-33 0,-32 0 15,0-33-31,33 0 15,0 0-15,33-33 16,33 33-16</inkml:trace>
  <inkml:trace contextRef="#ctx0" brushRef="#br0" timeOffset="64799.6692">7772 8037 0,'0'0'0,"99"33"0,1-33 16,-67 0 0,66 0-1,-33-33 1,-66-33 15,-66 33-15,-33-34-1,-1 34 1,1 66 0,33 0-1,0 1-15,33-1 16,66 33 0,-66-33-16,66 33 15,0-33-15,33 33 16,-33-33-16,66 0 15,1-33-15,-1 33 16,0-33-16,0 0 16,1 0-16,-1 0 15,-66-33 1</inkml:trace>
  <inkml:trace contextRef="#ctx0" brushRef="#br0" timeOffset="65657.3992">10186 7408 0,'0'0'0,"-165"-33"0,33 66 15,66-33-15,-34 33 16,34 0-16,33 34 15,-33-1-15,0 33 16,0 0-16,66 34 16,33-1-16,-33 33 15,33-66-15,0 1 16,33-1 0,0-66-16,34 33 15,-34 0-15,33-33 16,-33 0-16,33 0 15,-33 0-15,1-33 16,-1 0 0,33-33-1</inkml:trace>
  <inkml:trace contextRef="#ctx0" brushRef="#br0" timeOffset="66032.5444">11212 8136 0,'0'0'16,"0"33"15,33 33-15,-33-33-1,66 33 1,-66-33-1,0 34 1,33-34 0</inkml:trace>
  <inkml:trace contextRef="#ctx0" brushRef="#br0" timeOffset="66240.315">11377 7541 0,'0'0'0,"-99"33"0,132 66 16,0-33-1,0 0-15,33-33 16,33 33-1,-65 1-15</inkml:trace>
  <inkml:trace contextRef="#ctx0" brushRef="#br0" timeOffset="66598.8964">11873 8136 0,'0'0'0,"0"66"15,0 0-15,-33 0 16,132-165 46,-99 66-46,33-33 0,0 0-16,1 0 15,-1 33-15,33 99 63,-33-33-63,-33 33 15,33 0-15,-33 0 16,33-33 0,-33 0-16,0 0 15,66 34 1</inkml:trace>
  <inkml:trace contextRef="#ctx0" brushRef="#br0" timeOffset="66948.8886">12402 7971 0,'0'0'0,"33"66"16,0-33-16,34 33 16,-67-33-1,33 33-15,0-33 16,-33 33 0,33-33-16,0 1 31,33-101 0,-66 34-31,33-33 16,-33 0-16,-33 0 15,33 0-15,0 0 16,66 66 0,0 0-1</inkml:trace>
  <inkml:trace contextRef="#ctx0" brushRef="#br0" timeOffset="67298.7923">13295 8004 0,'0'0'0,"-66"0"16,0 66 15,33-33-15,0 33-16,0-33 15,0 0-15,132-33 47,-66-66-31,0 33-1,0 0 1,33 66 31</inkml:trace>
  <inkml:trace contextRef="#ctx0" brushRef="#br0" timeOffset="67657.4157">13593 7938 0,'0'0'0,"-33"66"31,0-33-16,66 33-15,-33-33 16,0 0-16,66 33 16,-33-66 15,66-66-15,-99 33-1,66-66-15,-32 33 16,-1-1-16,33-32 15,-66 0-15,0 0 16,-33 33-16</inkml:trace>
  <inkml:trace contextRef="#ctx0" brushRef="#br0" timeOffset="68057.8384">14254 7971 0,'0'0'0,"67"0"15,-1 0-15,33 0 32,-66 0-17,0-33 16,-66-34-15,0 34 0,0 0-16,-33 0 15,0 0-15,-1 66 32,1 33-17,33 0-15,33 1 16,0 32-16,0-66 15,66 33-15,1-33 16,32 0-16,0 0 16,66-33-16,-65 0 15,-1 0-15,0 0 16</inkml:trace>
  <inkml:trace contextRef="#ctx0" brushRef="#br0" timeOffset="68497.9543">16140 7508 0,'0'0'0,"33"66"0,33 33 16,-33-33-16,-33 0 15,66 0-15,-33 1 16,-33 32-16,33-33 15,-33-33-15,-33 33 16</inkml:trace>
  <inkml:trace contextRef="#ctx0" brushRef="#br0" timeOffset="68698.8231">16040 7673 0,'0'0'0,"33"66"16,133 0-16,-67-33 15,33 0-15,-32 0 16,-1-33 0,-33 0-16,33 0 15</inkml:trace>
  <inkml:trace contextRef="#ctx0" brushRef="#br0" timeOffset="69107.8174">17992 7508 0,'0'0'0,"0"66"0,0 0 15,0 33-15,33-33 16,-66 0-16,66 34 16,-66-34-1,0 33-15,33-33 16,0 0-16,-33-33 15</inkml:trace>
  <inkml:trace contextRef="#ctx0" brushRef="#br0" timeOffset="69333.4204">17661 7772 0,'165'66'16,"-65"-66"-1,-34 0-15,33 0 16,0 0 0,0 0-16,-33 0 15</inkml:trace>
  <inkml:trace contextRef="#ctx0" brushRef="#br0" timeOffset="69732.8323">19017 7772 0,'0'0'0,"-99"0"16,33 66 15,-34 0 1,67 1-32,0-34 15,0 0-15,-33 33 16,198-66 15,-99 0-31,67-66 16,-34 33-16,33 0 15,-66 66 32,0 0-47,-33 0 16,-33 0-1</inkml:trace>
  <inkml:trace contextRef="#ctx0" brushRef="#br0" timeOffset="70298.8499">19480 7607 0,'0'0'15,"-33"33"-15,66 66 0,-66-33 16,66 0 0,-66-33-16,33 34 15,-33-34 1,66-33 31,33-33-47,33-34 15,-66 67 17,0 67-1,34-1-16,-67 0-15,33-33 16,-66-66 47,33 0-48,-34-66-15,68 32 16,-68-65-16,1 66 15,33-33-15,67 99 16,-1-33 0,0 99-1,-33 0 1</inkml:trace>
  <inkml:trace contextRef="#ctx0" brushRef="#br0" timeOffset="70607.7473">20141 7838 0,'0'0'0,"67"0"0,-1 33 16,0-33 0,33-33-1,-99-33 1,0 0 15,-99 33-15,0 33-16,32 0 15,-32 33 1,33 0-16,0 33 16,-33-33-16,33 33 15,66 1-15,-33-1 16,99-33-16,0 0 16,132 0 15,-65-33-31,-1 0 15</inkml:trace>
  <inkml:trace contextRef="#ctx0" brushRef="#br0" timeOffset="71449.1228">21960 7375 0,'0'0'0,"0"66"16,100 1-1,-100-1-15,33 0 16,0 0-16,-33 33 15,-33-33-15,0-33 16,99 34 0,0-100-1,0-34 1,0 34 0,0-33-1,1 33-15,-1 33 31,-33 66-15,-33-33 0,33 33-16,-33-32 15,66-1 1,0-33 0,0-33 15,0-1-31,1-32 15,32 0-15,-99 0 16,0 0-16,0 0 16,-33 0-16,66-1 15,-66 34-15,99 33 47</inkml:trace>
  <inkml:trace contextRef="#ctx0" brushRef="#br0" timeOffset="71824.0875">23085 7342 0,'0'0'0,"33"66"31,-33-33-15,33 34-16,0-34 15,-33 66-15,0-33 16,-33 0-16,33 0 15,0-33-15,0 34 16,99-101 15,-66 1-15,33-33 0,-32 33-16,-1-33 15,33 33 1,-66 66-1,33 0 1,-33 33-16,0 0 16,-33-33-16,33 34 15,0-34-15,0 0 32,33 0-17</inkml:trace>
  <inkml:trace contextRef="#ctx0" brushRef="#br0" timeOffset="72232.4997">24011 7574 0,'0'0'0,"-66"0"62,66 33-46,-66 33 0,33-33-16,-34 0 15,34 0 1,133-33 31,-34 0-32,0 33 17,-33 0-17,0 0 1,-33 0-1</inkml:trace>
  <inkml:trace contextRef="#ctx0" brushRef="#br0" timeOffset="72482.4999">24507 7408 0,'0'0'0,"33"66"16,0 1-16,-33-1 15,33 0-15,-33-33 16,-33 33-16,0 0 16,33 0-1,-33-32-15,0 32 16,0-33-1</inkml:trace>
  <inkml:trace contextRef="#ctx0" brushRef="#br0" timeOffset="72682.849">24276 7574 0,'0'0'0,"66"33"16,0-33-16,66 33 16,-33-33-1,-33 0-15,1-33 16,-34 66-16</inkml:trace>
  <inkml:trace contextRef="#ctx0" brushRef="#br0" timeOffset="73223.4191">26260 7243 0,'0'0'0,"-66"33"15,132 0-15,-33 33 16,33 67 0,-33-67-16,0 33 15,-66-33-15,66 0 16,-66 0-16,0-33 16,33 34-1,-33-34-15,0 0 16</inkml:trace>
  <inkml:trace contextRef="#ctx0" brushRef="#br0" timeOffset="73465.2451">26194 7541 0,'99'33'16,"-33"-33"0,0 0-16,0 0 15,1 33-15,-1-66 16,33 66 0,0-33-16,-33 0 15,34 0 1</inkml:trace>
  <inkml:trace contextRef="#ctx0" brushRef="#br0" timeOffset="74298.9099">26954 7111 0,'0'0'0,"0"66"16,34 0-16,-34 0 15,33-33-15,-33 66 16,0-32-16,0-1 15,-33 0-15,-1-33 16,101-33 15,32-66 1,0 0-32,0 33 15,-33-1-15,1 101 47,-101-34-47,34 33 16,-33-33-16,33 33 15,-33-33-15,33 0 32,66-66 14,34-33-30,-34 66-16,33-33 16,-33 33-1,0-33 17,0 33-17,-32-66 16,-34 33-15,-67 0 0,1-1-1,33 101 17,-33-1-17,33-33 1,33 0-16,0 33 15,33-33-15,-33 0 16,33 0 0,33 33-1,-33-66 1</inkml:trace>
  <inkml:trace contextRef="#ctx0" brushRef="#br0" timeOffset="74598.1752">28972 7375 0,'-33'33'15,"0"67"1,33-67 0,-33 33-16,-33-33 15,32 33 1,-32 0-16,33 0 16,-66 0-16,66 1 15,-66-34-15,33 33 16</inkml:trace>
  <inkml:trace contextRef="#ctx0" brushRef="#br0" timeOffset="74798.9236">28707 7375 0,'0'0'0,"66"66"0,-32 1 16,-34-1-16,0 0 16,66-33 15</inkml:trace>
  <inkml:trace contextRef="#ctx0" brushRef="#br0" timeOffset="76382.3294">11476 9062 0,'0'0'0,"-66"66"47,66-33-31,0 33-16,-33 0 15,33-32-15,-33-1 16,66 33 0,33-99 15,33-33-16,-65-1 1,-1 34-16,0 0 16,33 33-1,-99 33 17,66 0-17,33 34 1,0-1-16,-66-33 15,66 0 1,0-33 0,-99-33 15,66-33-15,0-1-16,-66 34 15,33-33-15,0 0 16,-33 33 15</inkml:trace>
  <inkml:trace contextRef="#ctx0" brushRef="#br0" timeOffset="77074.2197">12468 8963 0,'0'0'16,"-33"33"31,0 0-32,-33 0 1,0 33 0,66-33-1,-33 0 17,0 0 14,66 0 111,33-66-95,0 0-46,-66 0-1,33 33 79</inkml:trace>
  <inkml:trace contextRef="#ctx0" brushRef="#br0" timeOffset="77416.6284">12634 9161 0,'0'0'0,"0"66"16,0-33-16,33-66 62,33-66-46,66 33-1,-99 33 1,1 66 31,-68 33-32,101 0 1,-67 0 0,33-33-1</inkml:trace>
  <inkml:trace contextRef="#ctx0" brushRef="#br0" timeOffset="77667.3541">13428 8830 0,'0'0'0,"0"34"31,33 32-15,0 0-16,0-33 15,0 0-15,0 33 16,-33-33-16,33 33 16,0-33-16,-33 34 31</inkml:trace>
  <inkml:trace contextRef="#ctx0" brushRef="#br0" timeOffset="77874.4501">13361 8930 0,'0'0'0,"34"33"16,65 0-1,0-33 1,-33 0-1,0 0-15,0 0 16</inkml:trace>
  <inkml:trace contextRef="#ctx0" brushRef="#br0" timeOffset="78283.0807">14089 8599 0,'0'0'0,"99"33"47,34 0-32,-100 0-15,33 0 16,-33 33-16,0-33 16,33 34-16,-33-1 15,0-33-15,-33 66 16,0-33 0,0 0-16,-33 34 15,-33-1-15,33-33 16,0-33-16,0 0 15,-33 0 1,0 0 0,-1-33-1</inkml:trace>
  <inkml:trace contextRef="#ctx0" brushRef="#br0" timeOffset="79748.4162">1257 10550 0,'0'0'0,"-66"33"125,132-66-94,33 33-15,-33 0-1,0 0-15,34-33 16,-34 33-16,0 0 16,0 0-16,33 0 15,-33 0 17,-33-33-1,0 0 0</inkml:trace>
  <inkml:trace contextRef="#ctx0" brushRef="#br0" timeOffset="89716.0171">3340 10451 0,'0'0'0,"0"-66"31,-66 99 0,-33 33-15,33-33-1,-66 0-15,-1 66 32,67-65-32,33-1 15,-33 33-15,33-33 16,33 33-1,66-33 17,33 0-17,-33-33-15,0 0 16,1 0-16,32 0 16,0-33-1,-33 0-15,33 33 16,-65-33-16,32 0 15,-33 0-15,-33-33 16,-66 33 0,33-1-16,-67-32 15,67 33-15,-66 0 16,0 33-16,0 0 31,99 33-15</inkml:trace>
  <inkml:trace contextRef="#ctx0" brushRef="#br0" timeOffset="89974.6319">3870 10649 0,'0'0'0,"0"67"0,33-1 16,0 0-16,0-33 15,0 33-15,-33-33 16,33 33 0,-33-33-16,0 34 15,-33-34 1</inkml:trace>
  <inkml:trace contextRef="#ctx0" brushRef="#br0" timeOffset="90316.9004">3605 10220 0,'0'0'16,"66"-34"-16,-33 68 47,0 32-47,33-33 15,34 33-15,-67-33 16,33 33-16,-66-33 15,0 33-15,0-33 16,0 0-16,-33 1 16,0 32-1,-33-33 1,32-33 0</inkml:trace>
  <inkml:trace contextRef="#ctx0" brushRef="#br0" timeOffset="90833.1918">4200 10616 0,'0'0'0,"99"-33"16,1 33-1,-34 0-15,0 0 16,0 0 0,0-33-1,0 33 17,-32-33 14,-101-33-14,1 33-17,0 33 1,0 33 15,-33 0-15,132 33-1,-33-33-15,33 0 16,33 34 0,-33-1-1,33-66 1,67 0 15,-100 0-31</inkml:trace>
  <inkml:trace contextRef="#ctx0" brushRef="#br0" timeOffset="91117.0497">5192 10782 0,'0'0'0,"34"66"0,32-66 15,-99-33 32,33 0-31,0-33-16,-33-1 15,-34 1-15,34-33 16,33 66 0,100 0-1,-1 66 1,-33-33-1</inkml:trace>
  <inkml:trace contextRef="#ctx0" brushRef="#br0" timeOffset="91540.7221">5722 10517 0,'0'0'0,"-67"0"31,1 33 0,0 33-15,0 1 0,33-34-1,0 33-15,33-33 16,0 33-1,66-66 1,33-33 0,-66 0-1,33-33-15,-32 33 16,32-34 0,-66 134 46,0-34-46,0 0-1</inkml:trace>
  <inkml:trace contextRef="#ctx0" brushRef="#br0" timeOffset="92599.7871">6416 10418 0,'0'0'0,"-66"33"62,0 0-15,33 33-16,66-33-15,66 0 15,-33 0 1,0 1-17,-33-1 1,-33 0-1,0 33 17,-99-33-17,33 0 1,0-33 0,0 0-16,-33-33 15,32 33-15,-32-33 16</inkml:trace>
  <inkml:trace contextRef="#ctx0" brushRef="#br0" timeOffset="94607.4632">7673 10616 0,'0'0'0,"99"-33"141,33 33-125,-65 0-16,32 0 15,0-33-15,0 33 16,0-33-1,-165-33 32,0 33-31,0 0-16,0 33 16,0-33-1,-33 66 1,32-33-1,134 33 32,-1 0-31,66-33-16,-66 0 16,0 0-1,0 33-15,34-33 16,-34 66 15,-99-33-15,33 0-1,-66 34 1,-1-34 15,1 0-31,33 0 16,0 0-1</inkml:trace>
  <inkml:trace contextRef="#ctx0" brushRef="#br0" timeOffset="95216.8161">9459 10484 0,'0'0'0,"-33"33"31,132 33-15,-66 0-1,33 1 1,-33-34 0,-33 33-16,33-33 15,0 0-15,1 0 16,32 0 15,-33-66 0,66-66-15,-33 33 0,-33 0-16,-33-1 15,33 34 1</inkml:trace>
  <inkml:trace contextRef="#ctx0" brushRef="#br0" timeOffset="95557.8836">10352 10616 0,'0'0'0,"-33"33"62,66 1-31,0 32-31,-33-33 16,0 33 0</inkml:trace>
  <inkml:trace contextRef="#ctx0" brushRef="#br0" timeOffset="95733.3524">10385 10286 0,'0'0'0,"0"33"16,33 33-1,33-66 16</inkml:trace>
  <inkml:trace contextRef="#ctx0" brushRef="#br0" timeOffset="96350.1298">10782 10451 0,'0'0'16,"0"66"-16,0 0 16,0-33-1,0 0-15,0 34 16,0-34 0,-33 0-16,0 33 15,33-33-15,33-99 47,33 33-31,0 0 15,0 66-15,0-33-1,34 66 16,-67-33-15,33 0 0,-33 0-1,-99-66 48,33 0-48,0-33-15,-1 0 16,34 0-16,0 32 16,34 1-16,32 0 15,0 33 17,0 33-1</inkml:trace>
  <inkml:trace contextRef="#ctx0" brushRef="#br0" timeOffset="96633.7884">11576 10649 0,'0'0'0,"0"67"47,33-34-15,-33 0-17,0 33 1,0-33-1</inkml:trace>
  <inkml:trace contextRef="#ctx0" brushRef="#br0" timeOffset="97125.9439">11774 10286 0,'0'0'0,"33"66"15,0-33-15,0 0 0,33 33 32,-33 0-32,-33-33 15,33 0 1,-33 0-1,0 1 1,0-1 0,67-66 46,-34-67-46,33 67-16,-33 0 15,33 99 32,-66-33-31,33 0 0,-33 1-16,33-1 15,-33 0-15,-33 0 16,66 33-1,0-99 1</inkml:trace>
  <inkml:trace contextRef="#ctx0" brushRef="#br0" timeOffset="97665.0956">12700 10484 0,'0'0'16,"-66"0"0,0 66-1,66-33 1,-66 0-16,66 0 15,-34 34 1,101-1 0,-34-66-1,33 0 1,33 0 15,-33 0 32,-66 99-48,0-66-15,0 33 16,-33-33 0,-33 33-16,66 1 15,-66-34-15,0 0 16,0 33-16,-1-66 15,1 33-15,-33-33 16,0 0 0,0 0-16,-34-33 15</inkml:trace>
  <inkml:trace contextRef="#ctx0" brushRef="#br0" timeOffset="98724.5547">13924 10120 0,'0'0'0,"-33"33"16,66 34-1,0-34-15,0 33 16,-33 0 0,33 0-16,-33 0 15,-33 0-15,66-33 16,-33 0-1,33-99 48,33 33-63,-33-33 16,0 0-16,0 33 15,67 66 32,-67 0-31,0 33-16,0-33 15,0 33-15,-33 1 32,66-34-17,-99-33 1</inkml:trace>
  <inkml:trace contextRef="#ctx0" brushRef="#br0" timeOffset="99175.3649">14552 10583 0,'0'0'0,"66"0"16,0-33 0,34 33-1,-1 0 1,-33-33 15,-66 0 16,-66-33-16,33 33-15,-33 33-1,33 33 17,33 33-17,0-33-15,-34 0 16,34 0 0,34 33-1,-34 1 1,99-67-1,-33 0 1,0 0 0,0 0 15</inkml:trace>
  <inkml:trace contextRef="#ctx0" brushRef="#br0" timeOffset="99440.8297">15280 10153 0,'0'100'16,"66"-1"-1,-66 0 1,33-33-16,-66-33 16,33 0-16,33 0 15,-33 34 1</inkml:trace>
  <inkml:trace contextRef="#ctx0" brushRef="#br0" timeOffset="100565.1121">15710 10418 0,'0'0'16,"0"66"31,33-33-32,-33 33 1,33-33-1,-66 34 1,33-34 0,66-100 46,0-32-46,-33 66-1,0-33-15,-33 132 63,33-33-47,-33 0-1,99-66 32,-65 0-47,32 0 16,0-33-1,-66 132 32,33-33-31,-33 0-16,33 33 15,-66-33-15,66 34 16,0-134 47,33 34-48,0 0 1,0 0 15,34 0 0,-67 0 1,-66 0-1,-33 0-16,-34 33 32,67 33-31,33 33 0,-33-33-16,33 0 15,0 33-15,66-32 16,-33-1-1,34-33 1,32 0 0,-33 0-1,0-33 1,33-1 0</inkml:trace>
  <inkml:trace contextRef="#ctx0" brushRef="#br0" timeOffset="100815.8849">17099 10186 0,'0'0'0,"33"100"31,-66-67-15,66 33-16,0-33 15,-33 33-15,0 0 16,33-33-16,-33 33 16,-33 1-16,33-34 15,-33 0-15,0 33 32</inkml:trace>
  <inkml:trace contextRef="#ctx0" brushRef="#br0" timeOffset="101024.8821">16834 10418 0,'0'0'0,"99"0"31,34 33-15,-67-33-1,0 0 1,0 0 0,0 0-16</inkml:trace>
  <inkml:trace contextRef="#ctx0" brushRef="#br0" timeOffset="108565.734">18455 10749 0,'0'0'0,"0"33"15,0 33-15,-33-33 16,0 66-16,-34-66 15,1 33-15,33-32 16,-33-1-16,-33 33 16,-33-33-1,-1-33 17</inkml:trace>
  <inkml:trace contextRef="#ctx0" brushRef="#br0" timeOffset="109357.7291">19745 10186 0,'0'0'0,"0"34"63,0 65-48,0-66 1,33 66-16,-33-33 16,-33 33-16,33-32 15,-34-34-15,34 33 16,0-33 0,34-99 46,32 33-46,-33-34-16,33 1 15,-33 33-15,0 0 16,33-33 0,0 132 46,-33 0-62,0-33 16,34 34-1,-67-34-15,0 0 0,0 0 16,33 33 0,33-33 30</inkml:trace>
  <inkml:trace contextRef="#ctx0" brushRef="#br0" timeOffset="109932.8679">20770 10484 0,'-66'33'31,"33"0"31,0 0-46,33 33-16,-67-32 16,34-1-1,66 0 17,67 33 30,-34-66-46,0 0 15,0-33-15,-33 0-1,-33-33 1,-33 32-1,0-32 1,0 66 15,-33 0-15</inkml:trace>
  <inkml:trace contextRef="#ctx0" brushRef="#br0" timeOffset="110299.7974">21067 10716 0,'0'0'0,"34"33"0,-1 0 16,33 0-1,-33 0 1,0-99 62,-33 0-62,33 33-16,-33-34 15,33 34-15,0-33 16,-33 33 0,66 33 15</inkml:trace>
  <inkml:trace contextRef="#ctx0" brushRef="#br0" timeOffset="110666.1891">21630 10683 0,'0'0'0,"33"66"0,-33-33 16,66-66 30,-33 0-30,33 0-16,-33-34 16,33 1-1,0 33 17,-32 66-17,-1 0 1,0 33-16,0 1 15,0-34-15,-33 0 16,0 33-16,66-33 31</inkml:trace>
  <inkml:trace contextRef="#ctx0" brushRef="#br0" timeOffset="111491.1089">23647 9988 0,'0'0'0,"-33"33"15,33 33 16,0-33-31,66 33 16,-66 1-16,33 32 16,-33-33-16,33 0 15,-33 33-15,-33-33 16,33-32 0,-33 32-1,66-132 48,0 32-63,0-32 15,1 0-15,-1-33 16,33 66 0,-66-33-16,66 33 15,0 0 1,-66 66 15,33 33-15,0 0-16,0-33 15,0 99 1,-66-66 0,66 1-16,-66-34 15,33 0 1,33-33-1</inkml:trace>
  <inkml:trace contextRef="#ctx0" brushRef="#br0" timeOffset="111965.8681">24408 10583 0,'33'-33'16,"33"33"-16,66-33 15,-32 33 1,32 0-16,-33 0 16,-33 0-16,33-33 31,-165 33 16,-33-33-32,33 0 1,0 33 0,0 0 15,33 66-15,-1-33-1,1 33 1,33-33-16,33 34 15,67-34 1,32 33 0,-66-66-1,33 0-15,1 0 16,-34 0 0,33-33-16,-33 33 15,33-33 1</inkml:trace>
  <inkml:trace contextRef="#ctx0" brushRef="#br0" timeOffset="112290.7761">25632 10087 0,'0'0'0,"-34"66"32,68 1-32,-1-1 15,0 0-15,-33 0 16,0 0-16,33 0 15,-66-33-15,33 33 16,-33 1-16,33-34 16,-33 0-16,33 33 15</inkml:trace>
  <inkml:trace contextRef="#ctx0" brushRef="#br0" timeOffset="113390.5161">26194 10418 0,'0'0'0,"0"33"16,0 33 0,0-33-1,-33 0-15,33 33 16,0-32 0,-33-1 15,99-66 0,0-1-15,-33-32-16,33 0 15,0 33-15,33 0 32,-132 99 14,0-33-46,33 0 16,100-66 31,-34 0-31,33-33-16,0 33 15,-66 0-15,66 0 16,-65 99 15,-34-33-15,-34 33-16,1 0 15,0-33-15,0 0 16,33 34 0,-33-34-1,99-33 16,0-33-15,1 0 0,-1-1-1,0 1-15,-33 33 32,66 0-17,-33 0 1,0-33 15,-99 0 0,0 0 1,-33-33-17,0 66 1,33 66 15,33-33-31,-33 0 16,33 33-16,-33-32 15,66-1-15,33 33 16,33-33 0,0 0-1,-32-33 1,-1 0-16,0 0 15,66 0 1,-99-33 0</inkml:trace>
  <inkml:trace contextRef="#ctx0" brushRef="#br0" timeOffset="113657.8424">28112 10186 0,'0'34'31,"33"32"-15,-33 0 0,33 0-16,-66 0 15,33 0-15,-33 33 16,33-65-16,-33 32 15,0 0-15,0-33 16,33 0-16,-33 0 31</inkml:trace>
  <inkml:trace contextRef="#ctx0" brushRef="#br0" timeOffset="113882.6028">27616 10484 0,'165'0'31,"-32"0"-15,-34 0-16,0 0 15,0 0-15,-33 0 16,0 0-16,1 0 15,-1-33-15,-33 33 16</inkml:trace>
  <inkml:trace contextRef="#ctx0" brushRef="#br0" timeOffset="123399.9624">30328 10021 0,'0'0'0,"-33"33"16,-66 33-1,32-33 1,34 0-16,-99 100 16,33-67-1,-33 33-15,32-33 16,34-33 0,-99 33-16,66 1 15,-34-1-15,34 0 16,-33 0-16,0 0 15,32 0-15,-32-33 16,66 34-16,-33-67 16,-1 0-16</inkml:trace>
  <inkml:trace contextRef="#ctx0" brushRef="#br0" timeOffset="124100.6348">28674 10021 0,'0'0'0,"-66"-33"16,0 0-1,0 66 48,132 33-16,0 33-47,66 1 15,67-34-15,-67 33 16,33 0-16,34 0 15,-67 1-15,0-34 16,1 0-16,-34 0 16,33 0-16,-32 0 15,-34-33-15,0 34 16,33-34 0,-66-33 15</inkml:trace>
  <inkml:trace contextRef="#ctx0" brushRef="#br0" timeOffset="257334.0101">926 12435 0,'0'0'0,"33"-33"78,33 0-62,33 33-1,1-33-15,-1 33 16,33 0-16,-33 0 16,-32 0-16,32-33 15,-33 33 1,-33 0 15</inkml:trace>
  <inkml:trace contextRef="#ctx0" brushRef="#br0" timeOffset="258434.1285">3440 12435 0,'0'0'0,"-133"0"32,67 0-17,0 33 1,-33-33-1,0 34 1,32-1 0,-65 33-1,66-33 1,0 33 0,33-33-16,33 0 15,-33 0-15,66 0 16,33 33-1,0-66 1,0-33 0,66 0-1,-98 0 1,32 0-16,0 0 16,0 0-16,-66 0 15,-33 66 32,33 0-31,0 33-16,33 0 31,66-66-31</inkml:trace>
  <inkml:trace contextRef="#ctx0" brushRef="#br0" timeOffset="258726.0074">4233 12072 0,'0'0'0,"-33"33"31,66 0-31,0 33 16,0 0-16,-33 0 15,34 0 1,-34 0-16,0 1 16,0-1-16,0-33 15,0 33-15,0 0 16,-34-33-16</inkml:trace>
  <inkml:trace contextRef="#ctx0" brushRef="#br0" timeOffset="259077.1332">4829 12435 0,'-66'33'15,"32"1"1,68 32 0,-1 0-1,66-66 1,0 0 0,-33-33-1,0-33 1,-33-1-1,-33 34-15,-33-33 16,-33 33-16,-33 33 16,66 33 31,0 33-32</inkml:trace>
  <inkml:trace contextRef="#ctx0" brushRef="#br0" timeOffset="259292.8573">5589 12171 0,'0'0'0,"0"66"15,33 0 1,0-33-16,-33 33 15,34 34-15,-34-34 16,33 0-16,-33 0 16,-33-33-16,33 33 31</inkml:trace>
  <inkml:trace contextRef="#ctx0" brushRef="#br0" timeOffset="259483.1335">5490 12369 0,'99'66'16,"34"-33"0,-1-33-1,-33 0-15,66 0 16,34-33-1</inkml:trace>
  <inkml:trace contextRef="#ctx0" brushRef="#br0" timeOffset="262009.8299">298 13097 0,'-66'0'47,"66"66"-16,0-33-15,0 33-1,0 0-15,0-33 16,0 34-16,0-34 16,66-33 30,-33-33-30,0-34-16,66-32 16,-33 165 46,-33 1-46,0-34-16,0 0 15,0 0 1,34-33 0,-1-66 31,-66-1-47,33-32 15,-33 0-15,0 33 16,33 0-16,-33 99 31</inkml:trace>
  <inkml:trace contextRef="#ctx0" brushRef="#br0" timeOffset="262368.13">1224 13229 0,'0'0'0,"-66"33"31,32 33-15,34-33-1,0 1 1,100-1 15,-34-66 0,-33-1-31,-33-32 16,-33 0-16,33 0 16,-33 33-16,-33 0 15,-1 33-15,34 0 16,0 33-1</inkml:trace>
  <inkml:trace contextRef="#ctx0" brushRef="#br0" timeOffset="262659.039">1488 13328 0,'0'0'16,"33"67"-16,-66-34 16,99-33 31,-66-100-32,0 34-15,0 0 16,-66-99-1,66 99-15,66 132 47</inkml:trace>
  <inkml:trace contextRef="#ctx0" brushRef="#br0" timeOffset="263042.9709">1786 13328 0,'99'33'0,"-33"-66"31,0 33-15,1-33 30,-67 0-46,-67-33 16,1 33 0,-66 0-1,66 33 1,0 33 0,33 33-1,66-33-15,-33 0 16,99 67-1,-66-67-15,33 0 16,0 0-16,34 0 16,-1-33-16,0 0 31</inkml:trace>
  <inkml:trace contextRef="#ctx0" brushRef="#br0" timeOffset="263818.0174">8797 12072 0,'0'0'0,"-66"33"0,33 33 31,66 33-15,-33 0-16,0-33 15,33 67-15,0-34 16,-66-33-16,66 0 16,-66 33-16,66-65 15,0 32 1,1-33 0</inkml:trace>
  <inkml:trace contextRef="#ctx0" brushRef="#br0" timeOffset="264235.2438">9227 12601 0,'0'0'0,"66"-33"16,67 33-1,-67 0 1,33 0-16,-33 0 15,0-33 1,-66-34 15,0 34-15,-33-33 0,-33 66-16,-33-33 15,33 66 1,-66 0-1,98 33 1,1-32-16,33 32 16,33 0-1,1-33 1,-1 0-16,66 33 16,0-33-1,-33-33-15,33 0 16,-65 0-1</inkml:trace>
  <inkml:trace contextRef="#ctx0" brushRef="#br0" timeOffset="264642.7706">10253 12435 0,'0'0'0,"-100"33"15,67-33 17,0 34-32,-33 32 15,0 0 1,33 0-1,99-66 32,33-33-31,-66 0 0,-33 66 15,0 0-31,33 0 15,0 33 17</inkml:trace>
  <inkml:trace contextRef="#ctx0" brushRef="#br0" timeOffset="264900.9295">10815 12270 0,'0'0'0,"-66"33"31,99 33-15,0-33-16,-33 67 15,0 32 1,0-99-16,-33 33 15,33 0 1,0-33 15</inkml:trace>
  <inkml:trace contextRef="#ctx0" brushRef="#br0" timeOffset="265133.5794">10484 12535 0,'0'0'0,"99"33"0,-33-33 16,67 0 0,-34 33-16,-33-33 15,33-33 1,1 33 15</inkml:trace>
  <inkml:trace contextRef="#ctx0" brushRef="#br0" timeOffset="265568.0405">11245 12171 0,'-66'33'15,"99"0"1,0 0-16,-66 33 16,66 0-16,0 0 15,-66 1-15,66-1 16,-66 0-16,33-33 15,0 0-15,66-66 63,-33-33-63,0 0 16,33 0-16,0-1 15,-99 134 16,66-34-31,-33 33 16,0 0-16,0 0 16,33-33-1,-66 33-15,33 0 16,0-32-16,0-1 16</inkml:trace>
  <inkml:trace contextRef="#ctx0" brushRef="#br0" timeOffset="266059.6016">11708 12700 0,'0'0'0,"66"-33"16,33 33 15,-33-33-16,0 0 1,1-33 31,-1 33-31,-66-1-1,-66-32 1,-34 33 15,34 66-15,33 0 15,0 0-15,0 67-1,33-67-15,33 0 16,-33 0-16,99 33 15,-33-33 1,34 0 15,-34-33-15,33-33 0</inkml:trace>
  <inkml:trace contextRef="#ctx0" brushRef="#br0" timeOffset="266408.0726">12568 12601 0,'0'0'0,"0"66"0,0-33 16,66 33-1,-66-33-15,0 33 16,0-33-1,66-66 48,-66-33-63,33 0 16,0-33-16,66 0 15,67-1-15,-1 34 16,34 33-16,-67 0 15,-33-33-15,0 66 16,0-33-16,1 33 16,-67 33-1</inkml:trace>
  <inkml:trace contextRef="#ctx0" brushRef="#br0" timeOffset="267853.7683">1025 15081 0,'0'0'0,"-33"-33"78,132 33 0,34-33-78,-1 33 16,-66 0-16,66-33 15,-65 33-15,32 0 16,-165 33 78,0-33-94,-166 0 15,100 0 1,-1 0-16,34-33 16,198 33 31,-32 0-16,32 0-31,-33 0 15,33-33-15,-33 33 16,0 33 0,-132-33 31,-66 33-32,66-33-15,-33 0 16,165-33 15,0 33 0,33 33-15,0-33 0,-32 0-1,-34 33 1</inkml:trace>
  <inkml:trace contextRef="#ctx0" brushRef="#br0" timeOffset="276517.9974">3870 14651 0,'0'0'0,"-67"-33"16,34 0 0,-66 33 15,33 66-16,0-33-15,33 34 16,0-34-16,66 0 16,-33 33-1,99-33 1,-33 0 0,66 0-1,-65 0-15,-34 0 16,33 0-16,-33 0 15,33 33 1,-33 1 0,-66-34-1,0 0 1,-66 0 15,33 0-31,-34-33 16,34 0-16,-33-33 15,66 33 1</inkml:trace>
  <inkml:trace contextRef="#ctx0" brushRef="#br0" timeOffset="277125.9549">4663 14883 0,'0'0'0,"-33"0"79,-66 33-48,33 33-16,0-33 1,33 33 0,33-33 31,33 0-32,0 0 16,33 1-15,33-1 0,-33-33-1,34 0 1,-34 0 15,-33-33 16</inkml:trace>
  <inkml:trace contextRef="#ctx0" brushRef="#br0" timeOffset="277675.9462">5391 14982 0,'0'0'0,"-66"33"46,0 0 1,-1 33-15,34-33-17,33 0 1,0 1-1,33 32 17,67-99-1,-67 33-15,33-67-1,-33 134 79,0-67-94</inkml:trace>
  <inkml:trace contextRef="#ctx0" brushRef="#br0" timeOffset="278026.0486">5722 15114 0,'0'0'0,"33"66"32,33-32-17,0-1 32,-33-100-31,0 1-16,0 0 15,0 33 1,33 0-16,-33 99 47,1-33-32,-34 33-15,33 1 16,-33-1-16,33-33 16,0 0-1</inkml:trace>
  <inkml:trace contextRef="#ctx0" brushRef="#br0" timeOffset="278484.9483">6548 14916 0,'0'0'0,"-33"33"15,0 33 1,0-33-1,33 33 1,-33-33-16,33 0 31,33 34-15,33-34 0,1-33-1,-1 0 1,0-66-1,-33 32-15,-33 1 16,0-33-16,0 0 16,0-33-16,-66 33 15,33-33 1,-33-1-16,-1 1 16,67 66-1,33 99 16</inkml:trace>
  <inkml:trace contextRef="#ctx0" brushRef="#br0" timeOffset="278886.53">7177 15015 0,'0'0'0</inkml:trace>
  <inkml:trace contextRef="#ctx0" brushRef="#br0" timeOffset="279169.1166">7177 15015 0</inkml:trace>
  <inkml:trace contextRef="#ctx0" brushRef="#br0" timeOffset="279275.9745">7144 15048 0,'33'132'31,"-66"-264"-31,99 331 16,-66-133-1</inkml:trace>
  <inkml:trace contextRef="#ctx0" brushRef="#br0" timeOffset="279435.0326">6912 14618 0,'0'0'0,"33"66"16,0 1-1,34-34 1,-34 0 0</inkml:trace>
  <inkml:trace contextRef="#ctx0" brushRef="#br0" timeOffset="279851.1536">7474 15180 0,'0'0'0,"34"67"0,-1-34 16,33-33 15,-66-66-15,0-1 0,33 34-16,-33-66 15,0 33-15,0 0 16,33 0-1,0 132 17,0 0-32,0 0 15,0 0 1,0 0-16,-33-33 16,0 34-16,33-1 15,0-33-15,1 33 16</inkml:trace>
  <inkml:trace contextRef="#ctx0" brushRef="#br0" timeOffset="280234.8715">8367 14916 0,'-99'0'32,"-33"66"15,132-33-47,-33 0 15,0 33 1,33 0-1,33-66 1,33-33 0,-33 0-1,33 0 1,0 0 0,-66 66 15,33 0-16</inkml:trace>
  <inkml:trace contextRef="#ctx0" brushRef="#br0" timeOffset="280575.9776">8533 14883 0,'0'0'0,"0"33"16,66 33-1,-33-33-15,-33 33 16,66-33-16,-33 0 16,0 0-16,33 34 15,1-134 32,-67 34-47,33 0 16,-33-33-16,0 0 15,0 0 1,33 33-16,0 33 31</inkml:trace>
  <inkml:trace contextRef="#ctx0" brushRef="#br0" timeOffset="280993.1478">9260 15015 0,'0'0'16,"33"33"15,1 33-15,-1-33-1,-33 0 1,0-165 31,0 99-32,-33-33 1,-1-33-16,-32 33 16,33 33-16,33-1 15,33 34 16</inkml:trace>
  <inkml:trace contextRef="#ctx0" brushRef="#br0" timeOffset="281486.3192">9955 14817 0,'-33'66'47,"-33"0"-31,0 0-1,33-33 1,-1 33-16,1-33 15,33 0-15,0 1 16,33-1 0,34-33 15,-1 0-15,33-67-1,-66 34-15,33-33 16,-33 0-1,-66 33-15,33 66 63,0 33-47,33 0-16,-33-33 15,33 1-15,67-1 16,-67-33-1</inkml:trace>
  <inkml:trace contextRef="#ctx0" brushRef="#br0" timeOffset="287168.3053">11278 14817 0,'0'0'0,"99"0"94,-33 0-79,0 0 1,34 0-16,-1 0 16,0 0-16,0 0 15,-33 0 1,1 0 15,-101 33 16</inkml:trace>
  <inkml:trace contextRef="#ctx0" brushRef="#br0" timeOffset="288067.9696">12568 14883 0,'66'-33'31,"0"-66"-15,-33 65 0,33-32-1,-33-33-15,33 33 16,-66 99 31,34 33-32,-1 0-15,0-33 16,0 34 0,33-1-16,-66-33 0,33 0 15,66 0 17,-99-99-1,0 33-31,66 0 15,-66-67-15,33 34 16,0 0-16,-33 0 16,67 66 31,-1 33-47</inkml:trace>
  <inkml:trace contextRef="#ctx0" brushRef="#br0" timeOffset="288401.1116">13791 14618 0,'0'0'0,"-33"33"31,0 33-16,33-32 1,99-1 15,-32-33-15,-1-33 0,0-34-1,-33 34 1,-33-33-16,-33 33 15,-33 0 1,33 33 0</inkml:trace>
  <inkml:trace contextRef="#ctx0" brushRef="#br0" timeOffset="288717.9571">14387 14850 0,'0'0'0,"0"-33"46,0-67-30,0 34 0,0 0-16,0 0 15,33 0 1,0 33-16,33 33 16,-66 33 15</inkml:trace>
  <inkml:trace contextRef="#ctx0" brushRef="#br0" timeOffset="289267.3052">14717 14486 0,'0'33'15,"0"66"1,34-33 0,-34-33-16,0 1 15,66-68 32,0-32-31,0 33-1,-33 0 1,0 66 15,0 33-15,0-33-16,0 1 15,0-1-15,34 0 16,-34-33 15,-33-33 1,33-34-17,0 1-15,0 0 16,0 33-16,0 0 15,0 0 17</inkml:trace>
  <inkml:trace contextRef="#ctx0" brushRef="#br0" timeOffset="289600.8393">15710 14585 0,'0'0'0,"-67"33"16,1 0-1,66 0-15,-33 0 16,0 34-16,99-100 47,34-34-32,-67 34 1,33 33 0,-99 33-1,66 0 1</inkml:trace>
  <inkml:trace contextRef="#ctx0" brushRef="#br0" timeOffset="289867.7331">16173 14519 0,'0'0'16,"-66"33"0,32 66-1,34-66 1,-33 34-16,33-1 16,-33 0-16,0 0 15,0 0-15,33-33 16,-33 33-1</inkml:trace>
  <inkml:trace contextRef="#ctx0" brushRef="#br0" timeOffset="290067.5115">15974 14585 0,'0'0'16,"-33"33"-16,33 0 0,99 33 16,-32-32 15,-1-34-15,-33 33-16</inkml:trace>
  <inkml:trace contextRef="#ctx0" brushRef="#br0" timeOffset="290358.9648">16867 14817 0,'0'0'0,"0"33"31,0 33-31,0-33 16,0 0-16,0 33 16,-33 0-16,0 0 15,-33-32 1,66-1-1</inkml:trace>
  <inkml:trace contextRef="#ctx0" brushRef="#br0" timeOffset="290650.7555">17760 14354 0,'-66'66'32,"66"-33"-17,66 0-15,-33 33 16,-33-33-16,0 33 15,33-33-15,-33 34 16,0-34-16,33 0 16</inkml:trace>
  <inkml:trace contextRef="#ctx0" brushRef="#br0" timeOffset="290867.7643">17463 14254 0,'198'-33'32,"-99"33"-32,0-33 15,1 0-15,-1 33 16,-33-33-16,0 66 15</inkml:trace>
  <inkml:trace contextRef="#ctx0" brushRef="#br0" timeOffset="291092.4453">17694 14651 0,'0'0'0,"99"-33"0,0 0 16,34 33 0,-34 0 15</inkml:trace>
  <inkml:trace contextRef="#ctx0" brushRef="#br0" timeOffset="291434.8257">18488 14453 0,'0'33'63,"33"33"-48,0-33 1,0 33 0,-66 0 15,66-32-15</inkml:trace>
  <inkml:trace contextRef="#ctx0" brushRef="#br0" timeOffset="291875.9526">18488 14188 0,'0'0'0,"99"33"15,-66 34-15,0-34 16,33 0-16,-66 0 15,99 33 1,-65 0 0,-1-33-1,0 33 1,0-99 31,-33-33-32,33 33-15,0-33 16,-33 33-16,66 99 63,-33-33-48,0 33-15,-33-33 16,33 0-1,-33 0 1</inkml:trace>
  <inkml:trace contextRef="#ctx0" brushRef="#br0" timeOffset="292142.995">19215 13990 0,'0'0'0,"33"33"16,-33 66 0,34-66-1,-1 33-15,0 1 16,0-1-16,-33 33 15,0-33-15,33 0 16,-66 0-16,66 0 16</inkml:trace>
  <inkml:trace contextRef="#ctx0" brushRef="#br0" timeOffset="292721.1631">20042 14288 0,'0'0'0,"-66"0"31,66 33-15,-99 33-1,66 0 1,66-33 0,33-66 31,0-33-32,0 33 1,-99 99 31,66-33-32,-33 0-15,66 0 32,-33-99-17,1 33 1,-1-33-16,0 33 15,0 0-15,-33 99 47,0-33-31,0 0-16,33 33 16,-33-33-1,33 0 1</inkml:trace>
  <inkml:trace contextRef="#ctx0" brushRef="#br0" timeOffset="293135.4987">20836 14321 0,'0'0'0,"-132"33"31,99 33-15,0-33-16,-1 0 16,34 33-1,67-66 16,-1 0-31,-33-33 16,33-33 0,0 0-16,-66 0 15,33 33 1,-33-34-16,-33 1 16,33 0-16,0 0 15,0 0-15,-66 99 31,66 0-15,0 33-16</inkml:trace>
  <inkml:trace contextRef="#ctx0" brushRef="#br0" timeOffset="293351.8591">21233 14651 0,'0'0'0,"33"66"0,0-32 16,-66 32-16,0 0 16,33-33-16,-99 33 15,66-33-15,33 0 16</inkml:trace>
  <inkml:trace contextRef="#ctx0" brushRef="#br0" timeOffset="294036.7203">22589 13858 0,'0'0'16,"33"66"0,0-33-16,33 33 15,-33-33 1,-33 33-16,-33-33 16,0 33-16,33 1 15,-33-34-15,33 33 16,0-33-16,33 0 15,66-33 17,-33-33-17,34 0 1,32 0-16,-99-33 16,33 32-16,-33-32 15,33 0-15,-99 0 16,33 33-16,-66-33 15,0 0-15,-33 33 16,33-1-16,-1 1 16,34 33-1</inkml:trace>
  <inkml:trace contextRef="#ctx0" brushRef="#br0" timeOffset="294467.8893">23548 14188 0,'0'0'0,"66"0"16,99 0-16,-98-33 15,-1 33 1,33-33-1,-99 0 17,-33-33-17,0 0 1,-33 33 0,-34 33-1,34 33 1,0 33-1,33-33-15,33 33 16,-99 0-16,99-33 16,33 0-16,-33 34 15,66-67 1,0 33-16,0-33 16,1 0-16,65 0 15,-99 0 1</inkml:trace>
  <inkml:trace contextRef="#ctx0" brushRef="#br0" timeOffset="294825.8986">24209 14221 0,'0'0'0,"-33"67"0,33-34 15,66 0 32,-32-133-31,65 34 0,-66 0-16,33 33 15,0-33-15,0 33 16,0 99 15,-33-33-15,-33 132-1,-66-131 1,99-1-16,34 33 16,-101-66-1</inkml:trace>
  <inkml:trace contextRef="#ctx0" brushRef="#br0" timeOffset="295418.053">25036 13990 0,'0'0'0,"33"66"15,-33 33 1,-33-33 0,-33-33-1,132-33 17,-33-66-1,0 33-31,33-33 15,-32 33-15,32-33 16,-132 99 31,99 33-47,0 0 16,-66-33-1,99-33 16,0-33-15,0 0-16,-33-33 16,33 33-16,0 0 15,-32 33 1,65-33 0,-165 99-1,99 0 1,-33-33-1,0 33-15,-33-33 16,33 0-16,0 34 16,33-34 15</inkml:trace>
  <inkml:trace contextRef="#ctx0" brushRef="#br0" timeOffset="296001.6847">26392 13924 0,'-99'0'46,"99"33"-30,-99 33 15,0 0-15,65-33 0,1 33 15,0-33-16,66 0 32,34-33 0,-1 0-16,33-33-15,-33-33 0,0 33 15,-132 0 0,33 99 16</inkml:trace>
  <inkml:trace contextRef="#ctx0" brushRef="#br0" timeOffset="296250.3734">26591 14254 0,'0'0'0,"-33"34"0,66-101 79,0 34-79,-33-33 15,33-33-15,-33 33 16,0 0-16,0-1 15,66 67 1</inkml:trace>
  <inkml:trace contextRef="#ctx0" brushRef="#br0" timeOffset="296743.5086">27021 13891 0,'0'0'0,"0"99"16,0-66-16,-33 33 15,33-33 1,-34 33-16,34-33 16,-33 0-1,100-66 16,32 0-15,0 0 0,-33 0-1,-33 66 1,33 33 0,-33 1-1,-33-34 1,67-66 31,-67-1-32,33-32-15,-33 33 16,33-66-16,-66 33 16,33 0-16,0 0 15,33 32-15,33 1 31</inkml:trace>
  <inkml:trace contextRef="#ctx0" brushRef="#br0" timeOffset="297242.6926">28046 14254 0,'0'67'15,"0"-1"1,0 0-16,-33 0 16,0 33-16,-33-33 15,-1 1-15,34-1 16,33-33-16,-33 33 15,33-33-15</inkml:trace>
  <inkml:trace contextRef="#ctx0" brushRef="#br0" timeOffset="302034.9037">13461 15643 0,'0'0'0,"-33"67"62,66-1-46,-33-33-16,0 0 16,0 0-16,0 33 15,0-33-15,-33 0 16,33 33-16,0-32 15,0-1 32</inkml:trace>
  <inkml:trace contextRef="#ctx0" brushRef="#br0" timeOffset="302250.9724">13064 15511 0,'0'0'0,"99"33"32,0-33-32,-33 0 15,67 0-15,-1 0 16,0-33-16,-66 66 15,1-33-15,-1 0 16</inkml:trace>
  <inkml:trace contextRef="#ctx0" brushRef="#br0" timeOffset="302509.2106">13097 16206 0,'165'33'16,"-66"-33"-16,-32 0 15,65-33 1,-33 0-1,-33 33-15,-33-33 16</inkml:trace>
  <inkml:trace contextRef="#ctx0" brushRef="#br0" timeOffset="302809.6801">14056 15677 0,'0'0'0,"-33"66"15,0-33-15,0 33 16,66-33-16,-33 0 15,66 33-15,-66-33 16,66 0-16,0 0 16,34 1-1,-34-34 1,0 132 0</inkml:trace>
  <inkml:trace contextRef="#ctx0" brushRef="#br0" timeOffset="303234.5962">14519 16040 0,'0'0'0,"66"-33"16,66 33-16,-32 0 15,-34-33 1,0 33-16,0 0 15,-99-66 32,-66 33-31,0 0 0,-1 0-1,34 132 16,66-66-15,33 0-16,0 33 16,34-33-1,-1 34 1,0-34 0,33 0-1,-33-33 1</inkml:trace>
  <inkml:trace contextRef="#ctx0" brushRef="#br0" timeOffset="303475.9986">15114 15643 0,'0'0'0,"33"34"16,-33 32 0,67-33-16,-34 0 15,0 33 1,-33-33-16,33 33 16,0-33-16,0 33 15,-33-32-15,0-1 16,33 0-16</inkml:trace>
  <inkml:trace contextRef="#ctx0" brushRef="#br0" timeOffset="303885.103">15941 15743 0,'0'0'0,"-99"33"32,0 33-1,66-33-16,33 0-15,-33 33 16,-1 0-16,34 1 16,100-101 31,-34-32-32,-66 33 1,66 0-1,-66 66 1</inkml:trace>
  <inkml:trace contextRef="#ctx0" brushRef="#br0" timeOffset="304185.7829">16040 16073 0,'0'0'0,"33"67"16,34-134 31,-34 34-31,0-33-16,0 33 15,33 66 32,-33 33-31,33 1 15</inkml:trace>
  <inkml:trace contextRef="#ctx0" brushRef="#br0" timeOffset="304709.1086">16867 15842 0,'0'0'0,"-66"33"15,0 66 1,33-66-16,0 33 16,0-32-16,33-1 15,33 0 1,0-33 15,33-33-15,0-34-1,-33 1-15,0 33 16,-33-33-16,-33 0 16,33 0-16,-33 0 15,33-34 1,0 34-16,-66 0 16,66 33-16,-33 0 15,33 66 16,33 33-15,-33 0-16,33 34 16,-33-1-16,0 0 15,33 0 1,-33-33-16,33 1 16,0-34-16,0 0 15</inkml:trace>
  <inkml:trace contextRef="#ctx0" brushRef="#br0" timeOffset="310525.2845">23052 15114 0,'0'0'0,"-99"33"0,-1 34 0,34-34 15,0 0 1,0 33 0,198-33-1,-33 0 1,-32 0-1,-1-33-15,0 33 16,-66 0 15,-33 33-15,0-33 0,-66 0-1,32-33 1,-32 34-16,0-34 15,0 0 1,66 0 0</inkml:trace>
  <inkml:trace contextRef="#ctx0" brushRef="#br0" timeOffset="311051.1399">23548 15280 0,'0'0'0,"-33"33"31,66 0-16,33 33-15,-33 0 16,-33 0-16,33-33 16,0 0-1,0 34 1,0-101 31,1 1-47,-1-33 15,-33 132 32,66-33-31,-66 34-16,33-34 16,0 0-1,33-66 1,-66-33-1,33 32 1,0-32 0,0 33-16,0-33 0,0 0 15,-33 33 1</inkml:trace>
  <inkml:trace contextRef="#ctx0" brushRef="#br0" timeOffset="311434.5038">24639 15511 0,'0'0'0,"166"-33"15,-100 33-15,-33-33 31,-66-33-15,-33 33 15,-67 0-15,34 66 0,0 66-1,66-66 1,33 33-16,-33-33 15,66 0-15,66 34 16,-33-34 0,0-33-16,1 33 15,65-33 1,-66-33 0</inkml:trace>
  <inkml:trace contextRef="#ctx0" brushRef="#br0" timeOffset="311842.0243">25202 15478 0,'0'0'0,"-34"33"0,-98 0 16,132 33-1,-33-33-15,0 34 16,66-34 0,-33 33-1,66-66 1,0-33 15,34-66-15,-100 65-16,66-32 15,-66 0-15,0 0 16,33 0-16,-99-33 16,33 33-16,33 32 15,-33-32 1,33 132 15,66 1-15</inkml:trace>
  <inkml:trace contextRef="#ctx0" brushRef="#br0" timeOffset="312534.3063">25632 15577 0,'0'0'0,"99"-33"16,-33 33-16,66 0 15,-33-33 17,-32 33-17,-34-66 32,-66 33-31,-34 33-16,34-66 15,-33 66-15,0 0 16,0 0 0,33 66-1,0-33 1,0 33-16,33-33 16,33 33-16,-33-33 15,66 1 1,33-34-1,33-34 1,-99 1-16,100 0 16,-67-33-1,0 99 17,-33 33-17,0-33-15,-33 34 16,66-100 31,-33-34-47,34 34 15,-1-33 1,33 0-16,-33 66 16,0-33-16,0 33 15,1 66 1,-1 0-16,-33 0 15,-33 1-15,0-1 16,33 0-16,-33-33 31</inkml:trace>
  <inkml:trace contextRef="#ctx0" brushRef="#br0" timeOffset="318975.9586">12138 15180 0,'0'0'0,"0"34"109,66-34-62,33 33-31,0-33-1,34 0 1,-67 0 0,0 0-16,33-33 15,-66 33-15,66 0 16,1-34-1,-34 34 1,0 0-16,33 0 31,0-33-15,34 33 0,-34-33-16,-33 66 15,0-66-15,0 33 16,0 0-16,67 0 15,-34 0 1,0 0 0,67 0-1,-67 33 1,-33-33-16,66 0 16,1 0-16,-34 0 15,33 0-15,0 0 16,34 0-16,-67 0 15,33 0-15,-66 0 16,0 0-16,34 0 16,-1 0 15,33-33-15,-33 33-16,1 0 15,-34 0-15,33 0 16,0 0-16,34 0 15,-34-33 1,-33 33-16,33 0 16,-33 0-16,33 0 15,1 0 1,32 0 0,-66 33-1,0-66-15,0 33 16,1 0-16,-1 0 15,33 33-15,0-66 16,-33 33 0,0 33-16,1-66 31,-1 33-15,0 0-1,0 0-15,0 33 31,-132-33 1,66 33 61,33 0-77,-33 34 0,0-34-16,0 0 15,33 33 1,0-33-16,-33 33 16,33 0-16,0-33 15,-33 33-15,33 1 16,-33-34-16,34 0 15,-34 33 1,33 0 0,-33-99 62</inkml:trace>
  <inkml:trace contextRef="#ctx0" brushRef="#br0" timeOffset="319919.3646">15643 16735 0,'0'0'15,"-66"33"16,0 0-15,-33 0 0,33 0-1,-33 0 1,66 33 0,-34-33-16,67 1 15,-99 32 1,99-33-16,0 33 15,0-33 17,0 33-17,132-33 17,-65-33-17,-1 33-15,33-33 16,-33 0-1,33-66 1,-33 33 0,-66 0-1,-33-33 1,-66 66 15,165 0 16,0 0-31,67 0 15</inkml:trace>
  <inkml:trace contextRef="#ctx0" brushRef="#br0" timeOffset="320144.0465">16173 17231 0,'0'0'0,"66"-99"63,-33 33-48,-33 33-15,33-67 16,-33 34-16,33 33 15,33-33 1</inkml:trace>
  <inkml:trace contextRef="#ctx0" brushRef="#br0" timeOffset="320550.8943">16636 17033 0,'66'-34'16,"0"34"-1,33-33 1,-66 0 15,-33 0-15,-33 0-1,-66-33 1,33 66 0,0 33 15,33 0-31,33 33 16,0 0-1,0 1 1,66-34-16,0-33 15,0 0-15,0 33 16,0-33-16,0 0 16,1 0-16,-1-33 15,0 0 1</inkml:trace>
  <inkml:trace contextRef="#ctx0" brushRef="#br0" timeOffset="320892.9407">17231 16999 0,'0'0'16,"66"0"0,0 0-1,0-33 17,-66-33-17,0 33 1,-99 33-1,0 0 1,99 33 15,-33 0-31,0 33 16,66 1 0,0-34-1,0 33 1,66-33-1,34-33 17</inkml:trace>
  <inkml:trace contextRef="#ctx0" brushRef="#br0" timeOffset="321226.1506">17661 17033 0,'0'66'15,"0"0"1,33-33 0,0-66 31,33-66-32,-66 66 1,33-34-16,0 34 15,-33 66 32,33 34-31,34-34-16,-67 33 16,33 0-16,0-33 15,0 0 1,-33 0-16</inkml:trace>
  <inkml:trace contextRef="#ctx0" brushRef="#br0" timeOffset="321459.4572">18355 16636 0,'0'66'0,"67"0"16,-67 0-16,33 0 16,0 0-1,-33 1-15,33-1 16,-33-33-16,66 33 16,-66-33-16,33 0 15,0 0-15</inkml:trace>
  <inkml:trace contextRef="#ctx0" brushRef="#br0" timeOffset="321968.0011">18885 16933 0,'0'0'0,"0"33"0,-67 34 31,67-34-31,-66 33 31,166-99 1,-67 0-17,33-34-15,0 34 16,-33 33-16,0 33 62,-66 34-46,99-67-16,0-33 31,0-34-15,1 1-1,-34 33 1,33 99 31,-33-33-47,33 67 16,-66-67-1,33 33 1</inkml:trace>
  <inkml:trace contextRef="#ctx0" brushRef="#br0" timeOffset="322334.9547">19811 16768 0,'-33'33'15,"66"-66"-15,-66 132 0,0-33 16,33 0-16,0 1 16,0-1-16,0-33 15,198-132 17,-66-67-17,-66 67-15,-33 0 16,1 0-16,-34-34 15,0 67-15,0-33 16,0 33-16,0 132 31,0 0-15,66 66-16,0 34 16,-99-34-16,33 0 15,33-32-15</inkml:trace>
  <inkml:trace contextRef="#ctx0" brushRef="#br0" timeOffset="332110.103">20307 16801 0,'0'0'0,"-66"0"15,-1 0 32,1 33-31,0 0-1,33 0-15,0 0 16,0 33 0,0 1-16,33-34 31,66-33 0,33 0 0,-33 0-31,1-33 16,-1 0 0,0-34-1,33 34 1,-99-33 0,0 0-1,0 33-15,0 0 16,0-33-16,0 33 15,-33-33-15,-33 32 16,66-32 0,-33 33-16,33-33 0,-33 33 15,33 0 1,0 0-16,-33-33 16,33 132 30,0 33-30,33 0 0,33 34-16,-66-1 0,0 0 15,0-33 1,0 1-16,0-34 16,0-33-16,0 0 15,66-33 1,-33 0-1</inkml:trace>
  <inkml:trace contextRef="#ctx0" brushRef="#br0" timeOffset="418586.3136">1290 16867 0,'0'0'0,"-66"33"47,165-66 78,-33 33-110,33-33-15,1 0 16,-1 33-16,33 0 16,-33 0-1,0-33-15,-32 33 16,-1 0 0,-165 33 30,-34 0-46,-65 0 16,32-33 0,-32 0-16,33 0 15,65 0-15,34 0 16,165 0 31,67 0-47,-34 0 15,166-33 1,-133 66-16,-330 0 63,-1-33-48</inkml:trace>
  <inkml:trace contextRef="#ctx0" brushRef="#br0" timeOffset="438760.7855">3870 16636 0,'0'0'0,"33"33"31,0 33-15,0 0-16,0 0 16,0 0-16,-33 0 15,33 1-15,-66-1 16,33 0-16,33-33 15,-33 0 1</inkml:trace>
  <inkml:trace contextRef="#ctx0" brushRef="#br0" timeOffset="439075.9335">3870 16272 0,'0'0'0,"66"0"0,33 33 16,-33-33 0,33 33-16,0 33 15,1 0-15,-34 34 16,-66-34-16,33 0 15,-33 0-15,-33-33 16,-33 33 0,0 0-1,-1-66-15,-32 0 16,0 0-16,0-33 16,-34 0-16,67 0 15</inkml:trace>
  <inkml:trace contextRef="#ctx0" brushRef="#br0" timeOffset="439501.9838">4895 16834 0,'0'0'0,"-66"33"62,33 0-62,0 33 16,33-33 0,0 1-16,33 32 15,33-33 1,0-33-1,33-33 1,-66 0-16,-33 0 16,33-34-1,-66 1-15,0 0 16,-33 0-16,33 33 16,-66 0-16,33 66 31,66 0-16,0 33-15,0-33 16</inkml:trace>
  <inkml:trace contextRef="#ctx0" brushRef="#br0" timeOffset="440018.9933">5093 16570 0,'0'0'0,"66"99"15,-33-66 1,1 33-16,-1-33 16,-33 33-16,33 0 15,-33-33-15,0 0 16,66-33 31,-33-66-32,-33 33-15,66-33 16,0 132 31,0-33-47,-33 0 15,-33 34-15,67-34 16,-1 0 0,0-66 15,-66 0-15,33-34-16,-33-32 15,0 0-15,0 0 16,0 0-16,-33 65 15,66 34 17</inkml:trace>
  <inkml:trace contextRef="#ctx0" brushRef="#br0" timeOffset="440637.0185">6118 16867 0,'0'0'0,"133"-33"47,-67 0-31,0 33 0,0-33-1,0 33 1,-132-33 31,0-33-32,0 66 1,-66-33 0,99 66-1,-1 33 1,1 0-1,66 0 1,34-33 0,32-33-1,0 0 1,33 33 0,-65 33-1,-34 1 1,0-1-1,-66-132 32,33-1-31,-67-32-16,34 0 16,0 33-16,66 33 15,67 33 1,-34 0-1,66 33-15,0-33 32</inkml:trace>
  <inkml:trace contextRef="#ctx0" brushRef="#br0" timeOffset="440934.8619">7276 16272 0,'0'0'0,"-99"0"16,66 33 15,0 33-15,66-33-16,-66 33 15,66 0-15,0 1 16,0-1-16,0 0 15,0-33-15,33 33 16,-66 0-16,33 0 16,-33 1-1,-33-1-15,66-33 16,-66 0 0</inkml:trace>
  <inkml:trace contextRef="#ctx0" brushRef="#br0" timeOffset="441143.8348">6912 16834 0,'0'0'0,"33"33"16,33-33-16,67 0 15,-34 0-15,-33 0 16,66-33-16,-65 33 15,65 0 1,-99 0 0</inkml:trace>
  <inkml:trace contextRef="#ctx0" brushRef="#br0" timeOffset="441377.5446">7673 16801 0,'0'0'16,"0"66"-16,0-33 15,0 0-15,33 0 16,0 34 0,-33-34-16,66-33 15,33 0 1,-32 0 0,-34-100-1,-33 67 1,33-33-1,-66 33 1</inkml:trace>
  <inkml:trace contextRef="#ctx0" brushRef="#br0" timeOffset="441601.0732">8103 16404 0,'0'0'0,"66"99"15,0-66-15,-33 67 16,33-1-16,-66-33 16,33 33-16,-33 0 15,0-32-15,34-1 16,-34-33-16</inkml:trace>
  <inkml:trace contextRef="#ctx0" brushRef="#br0" timeOffset="442377.2189">8500 17496 0,'0'0'0,"66"33"47,-66 0-32,0 0-15,33 33 16,0 0-16,-33-33 16,33 0-16,-33 33 15,66-66 1,-33-66 15,0 0-15,-33 0-16,67 0 15,-1 99 32,0 0-47,-33 0 16,33 33-1,-33 0 1,33-132 15,-66 0-15,0 0-16,0 0 16,0-33-16,0 32 15,0 1-15,33 33 16,33 33 15</inkml:trace>
  <inkml:trace contextRef="#ctx0" brushRef="#br0" timeOffset="442801.6075">9591 17463 0,'0'0'0,"-66"33"94,33 0-78,0 33-1,0-33-15,0 33 32,132-33 15,-33-99-32,-33 33-15,-33-33 16,33 33-1,0 66 48</inkml:trace>
  <inkml:trace contextRef="#ctx0" brushRef="#br0" timeOffset="443018.7479">9823 17694 0,'0'0'0,"0"33"16,66 0-1,-66-99 17,0 33-17,0-33-15,-33 0 16,66 33-16,-33-34 15,33 34-15,0 33 32</inkml:trace>
  <inkml:trace contextRef="#ctx0" brushRef="#br0" timeOffset="443276.8872">10186 17694 0,'0'0'0,"-33"33"16,100-33 31,-67-33-31,-34-33-1,1 33-15,66-33 16,-33-34-1,100 67 17,-34 33-32,-33 33 15</inkml:trace>
  <inkml:trace contextRef="#ctx0" brushRef="#br0" timeOffset="443610.9819">10583 17595 0,'0'0'0,"66"33"31,-66 0-15,34 33-1,32-132 48,-66 0-63,-33 0 15,33-34-15,-33 1 16,-34 0-16,100 33 16,-33 33-16,100 66 46</inkml:trace>
  <inkml:trace contextRef="#ctx0" brushRef="#br0" timeOffset="443951.9309">11146 17396 0,'0'0'0,"-33"67"15,-1-34-15,34 0 16,0 33 0,0 0-1,34-33 1,32-33 0,0-33 15,-33-33-16,-33 33-15,0-33 16,0-1 0,0 1-16,-33 33 15,-33 0 1</inkml:trace>
  <inkml:trace contextRef="#ctx0" brushRef="#br0" timeOffset="444194.9298">11542 17562 0,'0'0'0,"67"99"16,-34-165 30,-66 0-30,-34 0 0,34-34-16,33 34 15,0 0-15,100 33 16,-34 0 0</inkml:trace>
  <inkml:trace contextRef="#ctx0" brushRef="#br0" timeOffset="444501.3797">11972 17198 0,'0'0'0,"-66"66"0,-33-33 16,132 33-16,33 0 16,0-32-1,67-1 1,-67-33-16,33 33 15,-33 0 17,-33 0-17,-99 33 1,0-33 0,-33 0-1,33-33-15,-67 0 16,1 33-16,33-66 15,33 0 1</inkml:trace>
  <inkml:trace contextRef="#ctx0" brushRef="#br0" timeOffset="453660.959">14221 4233 0,'0'0'0,"-66"0"16,165-33 62,34 0-62,-67 33-16,33 0 15,0 0-15,-33 0 16,-32 0 46</inkml:trace>
  <inkml:trace contextRef="#ctx0" brushRef="#br0" timeOffset="454351.6776">15346 3870 0,'0'0'0,"0"66"78,33 0-62,-33-33 0,0 132-1,0-32 1,-66-100-16,66 0 15,0 33-15,0 0 32,0-33-17,66 0 17,33-33-17,0-33 1,1 0-1,-67 0 1,0-66 0,-66 66-1,0-34-15,-34 34 16,-32 66 15,99 1-15</inkml:trace>
  <inkml:trace contextRef="#ctx0" brushRef="#br0" timeOffset="454918.99">16437 4200 0,'0'0'0,"-99"0"15,33 33 16,33 0-15,-33 34 0,33-34-1,-34 0 1,67 33 0,-33-33-1,33 0 16,33 0 1,67 0-1,-34-99-15,0 0-1,-66 33 1,0 66 46,0 0-46</inkml:trace>
  <inkml:trace contextRef="#ctx0" brushRef="#br0" timeOffset="455226.959">16603 4564 0,'0'0'0,"33"66"15,-33-33-15,-33 33 16,33-32 0,66-68 15,-99-32-16,66 0 1,-33 0 0,33-33-16,33 0 15,0 65-15,0 1 16,0 66 0,-33 1-1,1-1-15,-1 33 16</inkml:trace>
  <inkml:trace contextRef="#ctx0" brushRef="#br0" timeOffset="455686.3654">17429 4002 0,'-33'66'15,"66"0"17,1-33-32,-34 33 15,-34 0-15,34 1 16,0-1-16,-33 0 15,33 0-15,-33 0 16,66 0-16,0-33 31,34 1-15,32-68 0,-66 1-1,33 0-15,-33-33 16,0 33-16,-33-33 15,0 33-15,-66-33 32,0 66-17,-33 0 1,99-66 0</inkml:trace>
  <inkml:trace contextRef="#ctx0" brushRef="#br0" timeOffset="456285.4601">18587 4233 0,'0'0'0,"-66"0"31,0 0 1,-34 0-1,34 33-15,0 0-1,33 34 1,0-34-1,-33 0 17,66 0-17,33 0 32,33 0-16,-33-33 1,33-33-1,-33 0-15,0-33-1,-99 99 16,99 0 16</inkml:trace>
  <inkml:trace contextRef="#ctx0" brushRef="#br0" timeOffset="456577.247">18554 4531 0,'-99'-66'16,"198"132"-16,-66-33 0,0 33 16,0-33-16,-33 33 31,33-99 31,-33-66-62,33 0 16,-33 33 0,33 0-16,33 33 15,1-1 1,-34 101 15</inkml:trace>
  <inkml:trace contextRef="#ctx0" brushRef="#br0" timeOffset="456960.5407">19149 4432 0,'0'0'0,"0"33"31,0 0-16,0 33 17,0 0-32,-33-33 15,33 0-15,0 0 16,0-66 31,33-33-47,0 0 15,0-33-15,-33 0 16,0-1 0,0 1-16,33 0 15,-33 66-15,0 99 32,0-33-17</inkml:trace>
  <inkml:trace contextRef="#ctx0" brushRef="#br0" timeOffset="457411.6424">19645 4333 0,'0'0'0,"-33"66"16,-33-33 0,0 0-1,0 0 1,66 0-1,0 33 17,0-33-1,33 0-15,33 0-1,-33-66 16,66 0 1,-66-33-17</inkml:trace>
  <inkml:trace contextRef="#ctx0" brushRef="#br0" timeOffset="457743.2108">19678 4531 0,'33'33'47,"-66"-66"-47,100 99 16,-67-33-1,0 33 1,66-165 31,0 66-32,0-33-15,0 0 16,-33 33 0,33 33-16,34 66 31,-67 0-15,-33 0-16,0 0 15,0-33-15,0 34 16,66-34-1</inkml:trace>
  <inkml:trace contextRef="#ctx0" brushRef="#br0" timeOffset="562812.8999">18256 12237 0,'0'0'16,"99"0"31,34 0-47,-34 0 15,66 0-15,-32-33 16,-1 33-16,-33 0 15,0 0 1,-32 0-16</inkml:trace>
  <inkml:trace contextRef="#ctx0" brushRef="#br0" timeOffset="563145.7718">20241 11939 0,'0'0'0,"33"33"32,-33 0-32,33 34 15,-33-34-15,33 33 16,-33 33-16,0-33 16,0 0-16,-33 0 15,-33 1-15,66 32 16,-33-66-16,-1 33 15,1 0 1,33-33-16</inkml:trace>
  <inkml:trace contextRef="#ctx0" brushRef="#br0" timeOffset="563428.0167">19579 11939 0,'0'0'0,"66"33"47,67-33-47,-1 33 16,33-33-16,-32 0 15,32 0-15,-33 0 16,1-33 0,-34 33-16,0 0 15,-99 33 1</inkml:trace>
  <inkml:trace contextRef="#ctx0" brushRef="#br0" timeOffset="563902.7202">20968 11840 0,'66'99'16,"-33"-33"-16,1 1 15,32-34 1,-33 66-16,-33 0 16,0-33-16,0 33 15,-33-32-15,33-1 16,-33 0-16,66-33 16,33-66 15,0-33-16,-33-33 1,33 65-16,-33-32 16,33 33-1,-33 66 17,-33 33-32,67 1 15,-67-1-15,0-33 16,0 33-16,0-33 15,33 33 1,0-33 0,0-33-1</inkml:trace>
  <inkml:trace contextRef="#ctx0" brushRef="#br0" timeOffset="564303.7876">22159 12402 0,'0'0'0,"-66"0"16,0 33 31,66 0-32,0 1 1,0 32 0,99-66-1,0 33 1,-33-66 0,0-67-1,-66 67-15,0-33 16,-33 0-1,0 33 1,-33 0 0</inkml:trace>
  <inkml:trace contextRef="#ctx0" brushRef="#br0" timeOffset="564586.7868">22721 12402 0,'0'0'0,"66"66"15,-66 1-15,33-34 16,33 0 15,-32-99 0,-1-34-15,33 1 0,-33-33-16,33-33 15,66 65-15,1 34 16,65 66-16,-99-33 16,0 66-16,-32 0 15</inkml:trace>
  <inkml:trace contextRef="#ctx0" brushRef="#br0" timeOffset="564993.7218">24011 12568 0,'66'0'32,"-33"66"-17,-33-33 1,0 33-16,-66 0 16,33 0-16,-33-33 15,0 34-15,0-1 16,32-33-1</inkml:trace>
  <inkml:trace contextRef="#ctx0" brushRef="#br0" timeOffset="565535.9455">25532 12171 0,'0'0'0,"-66"33"0,0 0 32,-99 99-1,132-99-31,-1 33 16,1-32-16,33-1 15,0 33-15,67-33 16,-1-33-1,66 33 1,-66-33 0,0-33-16,34 0 15,-1 0-15,-33-33 16,33 32-16,-99-65 16,33 33-16,-66 0 15,0 0-15,-33 0 16,-99 0-1,98 66 1,1 66 0,66-33-1</inkml:trace>
  <inkml:trace contextRef="#ctx0" brushRef="#br0" timeOffset="566076.9869">26789 12237 0,'0'0'15,"-66"0"32,0 33-31,0-33-16,-1 66 15,34-33 1,-33 33-16,0 1 16,66-34-1,66 0 16,67-33-15,-1-66 0,-66-1-1,0 34-15,33-33 16,-32-33-16,-34 0 16,33 33-16,-33-34 15,0 1-15,-66 33 16,66-33-16,-66 66 15,66-33 1,-66 132 31,0 0-31,0 0-16,0 0 15</inkml:trace>
  <inkml:trace contextRef="#ctx0" brushRef="#br0" timeOffset="566436.6396">27649 12105 0,'0'0'0,"99"33"32,-66 0-1,-33 0-15,0 0-1,0 33 1,0 0-1,-33 0 1,33-33 0,0 1-16,-33-1 15,0-33 17</inkml:trace>
  <inkml:trace contextRef="#ctx0" brushRef="#br0" timeOffset="566887.0168">27748 11774 0,'-33'0'16,"66"33"0,0 0-16,33 0 15,-33 33-15,34-33 16,-1 0-16,-33 34 15,0-34-15,-33 0 16,33 33 0,-33-33-16,0 33 15,0-33-15,-33 0 16,66 33 0,0-66 15,33-33-31,-66-33 15,99 0-15,-32 0 16,-1 0 0,0 33-16,33 0 15,0 33-15,1 33 16,-34-33-16,-33 66 16,-33 0-1,0 0-15,-33 33 16,0-33-16,0-32 15,-1 32-15,34-33 16,0 0 0</inkml:trace>
  <inkml:trace contextRef="#ctx0" brushRef="#br0" timeOffset="568178.4682">29699 12733 0,'0'0'0,"-66"0"16,0 33-1,33 33-15,0-33 16,-66 34 0,0-1-16,-1 0 15,67-33-15,-66 0 16</inkml:trace>
  <inkml:trace contextRef="#ctx0" brushRef="#br0" timeOffset="568694.6253">29270 13461 0,'0'0'0,"-34"33"15,34 0 1,0 33-16,0 0 16,34 0-16,-68 0 15,34 1-15,0-1 16,-33 0-16,33-33 16,0 33-16,0-33 15,67-33 1,-1 0-16,99 0 31,-99-33-31,0 33 16,67 0-1,-100 0 17</inkml:trace>
  <inkml:trace contextRef="#ctx0" brushRef="#br0" timeOffset="569061.3157">30129 13659 0,'-66'33'15,"0"0"1,33 0-16,0 33 16,0-32-16,0 32 15,99-33 17,33-33-17,199-99 1,-199 32-1,-33 34-15,-33-33 16,-66 0 0,0 33-16,33 0 15,-132 0-15,66 0 16,-33 33-16</inkml:trace>
  <inkml:trace contextRef="#ctx0" brushRef="#br0" timeOffset="569670.5919">30692 13262 0,'0'0'0,"33"33"16,-33 33-16,33 1 15,-33-34-15,0 33 16,0 0 0,-33-33-16,33 33 15,-66 0-15,33-33 16,-34 34-16,34-34 16,99-66 30,34-34-30,-1 34 0,-33 33 15,0 66-15,0-32-1,-33-1 1,34 0 15,-34-66 32,-33 0-63,0-34 15,0 1-15,0-33 16,33 33-16,0 0 15,0 33 1,33 66 31</inkml:trace>
  <inkml:trace contextRef="#ctx0" brushRef="#br0" timeOffset="569944.2736">31552 13527 0,'0'0'0,"33"33"15,-33 33 1,0-33 0,0 33-1,-67 0 1,101-33 0</inkml:trace>
  <inkml:trace contextRef="#ctx0" brushRef="#br0" timeOffset="570111.1792">31982 12865 0,'0'0'0,"0"67"16,-34-101-1</inkml:trace>
  <inkml:trace contextRef="#ctx0" brushRef="#br0" timeOffset="572769.1327">29799 14883 0,'0'0'0,"0"66"16,0-33-16,0 33 16,-33 0-1,66 0-15,-66-32 0,0-1 16,-1 33-16,-32 0 15,33-33-15,0 33 16,-33-33 0</inkml:trace>
  <inkml:trace contextRef="#ctx0" brushRef="#br0" timeOffset="573027.0373">30328 14850 0,'0'0'0,"33"66"16,0-33-1,-33 33-15,33-33 16,-33 33-16,0-33 15,0 34-15,-33-1 16,33-33 0,-33 0-1</inkml:trace>
  <inkml:trace contextRef="#ctx0" brushRef="#br0" timeOffset="573239.5194">30096 15180 0,'100'-33'16,"-1"33"0,-33 0-16,66 33 15,-66-66 1,34 33-16,-1 33 0,-33-33 15</inkml:trace>
  <inkml:trace contextRef="#ctx0" brushRef="#br0" timeOffset="573727.8862">30989 15180 0,'0'0'0,"66"0"31,1 0-15,-1-33-1,-99 0 48,-33-33-48,-67 33 1,67 0-16,0 33 31,33 66-15,33-33-1,0 0 1,0 33-16,33-32 16,-33-1-16,33 33 15,66-33 1,-66-33 0,33 33 15</inkml:trace>
  <inkml:trace contextRef="#ctx0" brushRef="#br0" timeOffset="573987.9448">31419 15114 0,'0'0'0,"0"33"15,0 34 1,0-34-16,0 0 16,0 0-1,-33 33 1</inkml:trace>
  <inkml:trace contextRef="#ctx0" brushRef="#br0" timeOffset="574136.8466">31552 14817 0,'-34'165'0,"68"-330"0,-34 231 15,0 0 1,66-33 0</inkml:trace>
  <inkml:trace contextRef="#ctx0" brushRef="#br0" timeOffset="574604.0581">31717 15280 0,'0'0'16,"0"33"-16,-33 33 16,66-132 46,-33 0-62,66-1 16,-33 1-16,33 33 31,-132 99 0,99-33-15,-33 34-16,0-34 16,0 33-16,0-33 15,66-66 16,1-33 1,-34 132 15,-66-33-47,33 0 15,0 0-15,-34 0 16</inkml:trace>
  <inkml:trace contextRef="#ctx0" brushRef="#br0" timeOffset="574987.056">32279 15147 0,'0'0'0,"-33"33"15,-33 1 1,66 32 0,-33 0-1,33-33 1,66-33 15,33-66-15,-66 33-1,33-33-15,-66-1 16,34 1-16,-1-33 16,-33 33-16,-33-33 15,66 66-15,0 0 31</inkml:trace>
  <inkml:trace contextRef="#ctx0" brushRef="#br0" timeOffset="575319.453">32775 15081 0,'0'0'0,"-66"33"16,0 0-16,0 0 15,33 34 1,33-34 0,66-33 30,-33-33-30,0 66 31,-33 0-31,0 0-16</inkml:trace>
  <inkml:trace contextRef="#ctx0" brushRef="#br0" timeOffset="575594.8231">33073 14651 0,'0'0'0,"0"66"16,0 34-16,-33-34 16,0 0-16,0 33 15,33-33-15,-33 0 16,0-32 0,33 32-16,0-33 31</inkml:trace>
  <inkml:trace contextRef="#ctx0" brushRef="#br0" timeOffset="575802.3889">33238 14684 0,'0'0'0,"0"100"0,-33 65 15,33-33-15,-33 1 16,33-34 0,-33 0-16,-33 0 15,66 0-15,0-32 16,-33-1-16</inkml:trace>
  <inkml:trace contextRef="#ctx0" brushRef="#br0" timeOffset="596970.1172">12468 4895 0,'0'66'110,"100"-33"-95,-34 0-15,0 0 32,-99-66 46</inkml:trace>
  <inkml:trace contextRef="#ctx0" brushRef="#br0" timeOffset="597744.5834">12799 5457 0,'0'0'0,"99"-66"78,-65 33-78,-1-33 16,33-34-1,0 67-15,-33-66 16,0 33-16,0 33 16,0-33-1,-33 165 48,0-33-63,0 0 15,33 0-15,-66 1 16,66-1-16,-33-33 16,33 0-16,33 0 31,1-99 0,-34 33-15,0-33-16,66-1 15,-33-32-15,0 0 16,-33 0-16,0 33 16,0 33-1,-99 99 16,66 0-31</inkml:trace>
  <inkml:trace contextRef="#ctx0" brushRef="#br0" timeOffset="598119.578">13924 5093 0,'-66'0'47,"32"33"-16,34 33-15,0-32-1,34 32 1,32-66-1,0 0 1,33-33 0,-66 0-1,0-1-15,-33 1 16,0-33-16,-33 0 16,-66 33-1,33 33 32</inkml:trace>
  <inkml:trace contextRef="#ctx0" brushRef="#br0" timeOffset="598444.6817">14221 5226 0,'0'66'16,"33"-33"15,1-66 16,-34 0-47,33-34 15,0 1 1,0 0-16,0 0 16,-33 33-16,33-33 15,66 66 17,-66 33-32</inkml:trace>
  <inkml:trace contextRef="#ctx0" brushRef="#br0" timeOffset="598811.7434">14850 4895 0,'-33'0'0,"66"0"0,-99 0 16,33 66 0,33-33-1,0 0 1,33 33-1,33-33 17,0 0-17,-33 0 1,-33 34 0,-66-34-1,-33 0 1,-1 33-1,34-66 17,0-33-17,132-33 17</inkml:trace>
  <inkml:trace contextRef="#ctx0" brushRef="#br0" timeOffset="599228.1076">15114 5159 0,'-165'0'15,"330"0"-15,-99 0 0,34 0 16,-1 0 0,-33 0-1,33 0-15,-33 0 16,67-33-1,-133 0 17,0-33-17,-33 33 1,-34 0 0,1 33-1,0 0 1,33 33-1,-33 33-15,33-33 16,0 0 0,66 33-16,0-32 15,0-1-15,66 33 16,67-33-16,-34 0 16,33 0-16,67-33 15,-34 0-15,-99 33 16,-32-33-16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85692CB-A8C6-4CD4-B59F-085FA10F274B}" type="datetimeFigureOut">
              <a:rPr lang="en-US" smtClean="0"/>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9139BF-9503-4F31-8825-352E2ACDF7EA}" type="slidenum">
              <a:rPr lang="en-US" smtClean="0"/>
              <a:t>‹#›</a:t>
            </a:fld>
            <a:endParaRPr lang="en-US"/>
          </a:p>
        </p:txBody>
      </p:sp>
    </p:spTree>
    <p:extLst>
      <p:ext uri="{BB962C8B-B14F-4D97-AF65-F5344CB8AC3E}">
        <p14:creationId xmlns:p14="http://schemas.microsoft.com/office/powerpoint/2010/main" val="309586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85692CB-A8C6-4CD4-B59F-085FA10F274B}" type="datetimeFigureOut">
              <a:rPr lang="en-US" smtClean="0"/>
              <a:t>3/11/2019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9139BF-9503-4F31-8825-352E2ACDF7EA}" type="slidenum">
              <a:rPr lang="en-US" smtClean="0"/>
              <a:t>‹#›</a:t>
            </a:fld>
            <a:endParaRPr lang="en-US"/>
          </a:p>
        </p:txBody>
      </p:sp>
    </p:spTree>
    <p:extLst>
      <p:ext uri="{BB962C8B-B14F-4D97-AF65-F5344CB8AC3E}">
        <p14:creationId xmlns:p14="http://schemas.microsoft.com/office/powerpoint/2010/main" val="2077943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D85692CB-A8C6-4CD4-B59F-085FA10F274B}" type="datetimeFigureOut">
              <a:rPr lang="en-US" smtClean="0"/>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9139BF-9503-4F31-8825-352E2ACDF7EA}" type="slidenum">
              <a:rPr lang="en-US" smtClean="0"/>
              <a:t>‹#›</a:t>
            </a:fld>
            <a:endParaRPr lang="en-US"/>
          </a:p>
        </p:txBody>
      </p:sp>
    </p:spTree>
    <p:extLst>
      <p:ext uri="{BB962C8B-B14F-4D97-AF65-F5344CB8AC3E}">
        <p14:creationId xmlns:p14="http://schemas.microsoft.com/office/powerpoint/2010/main" val="875048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D85692CB-A8C6-4CD4-B59F-085FA10F274B}" type="datetimeFigureOut">
              <a:rPr lang="en-US" smtClean="0"/>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9139BF-9503-4F31-8825-352E2ACDF7EA}"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42887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85692CB-A8C6-4CD4-B59F-085FA10F274B}" type="datetimeFigureOut">
              <a:rPr lang="en-US" smtClean="0"/>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9139BF-9503-4F31-8825-352E2ACDF7EA}" type="slidenum">
              <a:rPr lang="en-US" smtClean="0"/>
              <a:t>‹#›</a:t>
            </a:fld>
            <a:endParaRPr lang="en-US"/>
          </a:p>
        </p:txBody>
      </p:sp>
    </p:spTree>
    <p:extLst>
      <p:ext uri="{BB962C8B-B14F-4D97-AF65-F5344CB8AC3E}">
        <p14:creationId xmlns:p14="http://schemas.microsoft.com/office/powerpoint/2010/main" val="316226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85692CB-A8C6-4CD4-B59F-085FA10F274B}" type="datetimeFigureOut">
              <a:rPr lang="en-US" smtClean="0"/>
              <a:t>3/11/2019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9139BF-9503-4F31-8825-352E2ACDF7EA}" type="slidenum">
              <a:rPr lang="en-US" smtClean="0"/>
              <a:t>‹#›</a:t>
            </a:fld>
            <a:endParaRPr lang="en-US"/>
          </a:p>
        </p:txBody>
      </p:sp>
    </p:spTree>
    <p:extLst>
      <p:ext uri="{BB962C8B-B14F-4D97-AF65-F5344CB8AC3E}">
        <p14:creationId xmlns:p14="http://schemas.microsoft.com/office/powerpoint/2010/main" val="37858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85692CB-A8C6-4CD4-B59F-085FA10F274B}" type="datetimeFigureOut">
              <a:rPr lang="en-US" smtClean="0"/>
              <a:t>3/11/2019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9139BF-9503-4F31-8825-352E2ACDF7EA}" type="slidenum">
              <a:rPr lang="en-US" smtClean="0"/>
              <a:t>‹#›</a:t>
            </a:fld>
            <a:endParaRPr lang="en-US"/>
          </a:p>
        </p:txBody>
      </p:sp>
    </p:spTree>
    <p:extLst>
      <p:ext uri="{BB962C8B-B14F-4D97-AF65-F5344CB8AC3E}">
        <p14:creationId xmlns:p14="http://schemas.microsoft.com/office/powerpoint/2010/main" val="1306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5692CB-A8C6-4CD4-B59F-085FA10F274B}" type="datetimeFigureOut">
              <a:rPr lang="en-US" smtClean="0"/>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9139BF-9503-4F31-8825-352E2ACDF7EA}" type="slidenum">
              <a:rPr lang="en-US" smtClean="0"/>
              <a:t>‹#›</a:t>
            </a:fld>
            <a:endParaRPr lang="en-US"/>
          </a:p>
        </p:txBody>
      </p:sp>
    </p:spTree>
    <p:extLst>
      <p:ext uri="{BB962C8B-B14F-4D97-AF65-F5344CB8AC3E}">
        <p14:creationId xmlns:p14="http://schemas.microsoft.com/office/powerpoint/2010/main" val="2933241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5692CB-A8C6-4CD4-B59F-085FA10F274B}" type="datetimeFigureOut">
              <a:rPr lang="en-US" smtClean="0"/>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9139BF-9503-4F31-8825-352E2ACDF7EA}" type="slidenum">
              <a:rPr lang="en-US" smtClean="0"/>
              <a:t>‹#›</a:t>
            </a:fld>
            <a:endParaRPr lang="en-US"/>
          </a:p>
        </p:txBody>
      </p:sp>
    </p:spTree>
    <p:extLst>
      <p:ext uri="{BB962C8B-B14F-4D97-AF65-F5344CB8AC3E}">
        <p14:creationId xmlns:p14="http://schemas.microsoft.com/office/powerpoint/2010/main" val="1950931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D85692CB-A8C6-4CD4-B59F-085FA10F274B}" type="datetimeFigureOut">
              <a:rPr lang="en-US" smtClean="0"/>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9139BF-9503-4F31-8825-352E2ACDF7EA}" type="slidenum">
              <a:rPr lang="en-US" smtClean="0"/>
              <a:t>‹#›</a:t>
            </a:fld>
            <a:endParaRPr lang="en-US"/>
          </a:p>
        </p:txBody>
      </p:sp>
    </p:spTree>
    <p:extLst>
      <p:ext uri="{BB962C8B-B14F-4D97-AF65-F5344CB8AC3E}">
        <p14:creationId xmlns:p14="http://schemas.microsoft.com/office/powerpoint/2010/main" val="4154847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85692CB-A8C6-4CD4-B59F-085FA10F274B}" type="datetimeFigureOut">
              <a:rPr lang="en-US" smtClean="0"/>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9139BF-9503-4F31-8825-352E2ACDF7EA}" type="slidenum">
              <a:rPr lang="en-US" smtClean="0"/>
              <a:t>‹#›</a:t>
            </a:fld>
            <a:endParaRPr lang="en-US"/>
          </a:p>
        </p:txBody>
      </p:sp>
    </p:spTree>
    <p:extLst>
      <p:ext uri="{BB962C8B-B14F-4D97-AF65-F5344CB8AC3E}">
        <p14:creationId xmlns:p14="http://schemas.microsoft.com/office/powerpoint/2010/main" val="1173098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85692CB-A8C6-4CD4-B59F-085FA10F274B}" type="datetimeFigureOut">
              <a:rPr lang="en-US" smtClean="0"/>
              <a:t>3/11/2019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9139BF-9503-4F31-8825-352E2ACDF7EA}" type="slidenum">
              <a:rPr lang="en-US" smtClean="0"/>
              <a:t>‹#›</a:t>
            </a:fld>
            <a:endParaRPr lang="en-US"/>
          </a:p>
        </p:txBody>
      </p:sp>
    </p:spTree>
    <p:extLst>
      <p:ext uri="{BB962C8B-B14F-4D97-AF65-F5344CB8AC3E}">
        <p14:creationId xmlns:p14="http://schemas.microsoft.com/office/powerpoint/2010/main" val="1771070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5692CB-A8C6-4CD4-B59F-085FA10F274B}" type="datetimeFigureOut">
              <a:rPr lang="en-US" smtClean="0"/>
              <a:t>3/11/2019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9139BF-9503-4F31-8825-352E2ACDF7EA}" type="slidenum">
              <a:rPr lang="en-US" smtClean="0"/>
              <a:t>‹#›</a:t>
            </a:fld>
            <a:endParaRPr lang="en-US"/>
          </a:p>
        </p:txBody>
      </p:sp>
    </p:spTree>
    <p:extLst>
      <p:ext uri="{BB962C8B-B14F-4D97-AF65-F5344CB8AC3E}">
        <p14:creationId xmlns:p14="http://schemas.microsoft.com/office/powerpoint/2010/main" val="1377936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D85692CB-A8C6-4CD4-B59F-085FA10F274B}" type="datetimeFigureOut">
              <a:rPr lang="en-US" smtClean="0"/>
              <a:t>3/11/2019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29139BF-9503-4F31-8825-352E2ACDF7EA}" type="slidenum">
              <a:rPr lang="en-US" smtClean="0"/>
              <a:t>‹#›</a:t>
            </a:fld>
            <a:endParaRPr lang="en-US"/>
          </a:p>
        </p:txBody>
      </p:sp>
    </p:spTree>
    <p:extLst>
      <p:ext uri="{BB962C8B-B14F-4D97-AF65-F5344CB8AC3E}">
        <p14:creationId xmlns:p14="http://schemas.microsoft.com/office/powerpoint/2010/main" val="1197374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85692CB-A8C6-4CD4-B59F-085FA10F274B}" type="datetimeFigureOut">
              <a:rPr lang="en-US" smtClean="0"/>
              <a:t>3/11/2019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29139BF-9503-4F31-8825-352E2ACDF7EA}" type="slidenum">
              <a:rPr lang="en-US" smtClean="0"/>
              <a:t>‹#›</a:t>
            </a:fld>
            <a:endParaRPr lang="en-US"/>
          </a:p>
        </p:txBody>
      </p:sp>
    </p:spTree>
    <p:extLst>
      <p:ext uri="{BB962C8B-B14F-4D97-AF65-F5344CB8AC3E}">
        <p14:creationId xmlns:p14="http://schemas.microsoft.com/office/powerpoint/2010/main" val="2833933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D85692CB-A8C6-4CD4-B59F-085FA10F274B}" type="datetimeFigureOut">
              <a:rPr lang="en-US" smtClean="0"/>
              <a:t>3/11/2019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29139BF-9503-4F31-8825-352E2ACDF7EA}" type="slidenum">
              <a:rPr lang="en-US" smtClean="0"/>
              <a:t>‹#›</a:t>
            </a:fld>
            <a:endParaRPr lang="en-US"/>
          </a:p>
        </p:txBody>
      </p:sp>
    </p:spTree>
    <p:extLst>
      <p:ext uri="{BB962C8B-B14F-4D97-AF65-F5344CB8AC3E}">
        <p14:creationId xmlns:p14="http://schemas.microsoft.com/office/powerpoint/2010/main" val="4168874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85692CB-A8C6-4CD4-B59F-085FA10F274B}" type="datetimeFigureOut">
              <a:rPr lang="en-US" smtClean="0"/>
              <a:t>3/11/2019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9139BF-9503-4F31-8825-352E2ACDF7EA}" type="slidenum">
              <a:rPr lang="en-US" smtClean="0"/>
              <a:t>‹#›</a:t>
            </a:fld>
            <a:endParaRPr lang="en-US"/>
          </a:p>
        </p:txBody>
      </p:sp>
    </p:spTree>
    <p:extLst>
      <p:ext uri="{BB962C8B-B14F-4D97-AF65-F5344CB8AC3E}">
        <p14:creationId xmlns:p14="http://schemas.microsoft.com/office/powerpoint/2010/main" val="122380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85692CB-A8C6-4CD4-B59F-085FA10F274B}" type="datetimeFigureOut">
              <a:rPr lang="en-US" smtClean="0"/>
              <a:t>3/11/2019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29139BF-9503-4F31-8825-352E2ACDF7EA}" type="slidenum">
              <a:rPr lang="en-US" smtClean="0"/>
              <a:t>‹#›</a:t>
            </a:fld>
            <a:endParaRPr lang="en-US"/>
          </a:p>
        </p:txBody>
      </p:sp>
    </p:spTree>
    <p:extLst>
      <p:ext uri="{BB962C8B-B14F-4D97-AF65-F5344CB8AC3E}">
        <p14:creationId xmlns:p14="http://schemas.microsoft.com/office/powerpoint/2010/main" val="7225389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Vikings</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4846320" y="1720578"/>
            <a:ext cx="7345680" cy="4440735"/>
          </a:xfrm>
          <a:prstGeom prst="rect">
            <a:avLst/>
          </a:prstGeom>
        </p:spPr>
      </p:pic>
    </p:spTree>
    <p:extLst>
      <p:ext uri="{BB962C8B-B14F-4D97-AF65-F5344CB8AC3E}">
        <p14:creationId xmlns:p14="http://schemas.microsoft.com/office/powerpoint/2010/main" val="1572408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0876" y="661724"/>
            <a:ext cx="9404723" cy="1400530"/>
          </a:xfrm>
        </p:spPr>
        <p:txBody>
          <a:bodyPr>
            <a:normAutofit fontScale="90000"/>
          </a:bodyPr>
          <a:lstStyle/>
          <a:p>
            <a:r>
              <a:rPr lang="en-US" dirty="0" smtClean="0"/>
              <a:t>We will first analyze some sources from that time period. </a:t>
            </a:r>
            <a:br>
              <a:rPr lang="en-US" dirty="0" smtClean="0"/>
            </a:br>
            <a:r>
              <a:rPr lang="en-US" dirty="0"/>
              <a:t/>
            </a:r>
            <a:br>
              <a:rPr lang="en-US" dirty="0"/>
            </a:br>
            <a:r>
              <a:rPr lang="en-US" dirty="0" smtClean="0"/>
              <a:t>Questions we will seek to answer as we learn about the Vikings….</a:t>
            </a:r>
            <a:endParaRPr lang="en-US" dirty="0"/>
          </a:p>
        </p:txBody>
      </p:sp>
      <p:sp>
        <p:nvSpPr>
          <p:cNvPr id="3" name="Content Placeholder 2"/>
          <p:cNvSpPr>
            <a:spLocks noGrp="1"/>
          </p:cNvSpPr>
          <p:nvPr>
            <p:ph idx="1"/>
          </p:nvPr>
        </p:nvSpPr>
        <p:spPr>
          <a:xfrm>
            <a:off x="838200" y="3513909"/>
            <a:ext cx="10515600" cy="2663053"/>
          </a:xfrm>
        </p:spPr>
        <p:txBody>
          <a:bodyPr/>
          <a:lstStyle/>
          <a:p>
            <a:r>
              <a:rPr lang="en-US" dirty="0" smtClean="0"/>
              <a:t>What do historical sources say about Vikings? Do historical sources portray the Vikings accurately?</a:t>
            </a:r>
          </a:p>
          <a:p>
            <a:r>
              <a:rPr lang="en-US" dirty="0" smtClean="0"/>
              <a:t>How does this image compare to modern day sources?</a:t>
            </a:r>
          </a:p>
          <a:p>
            <a:r>
              <a:rPr lang="en-US" dirty="0" smtClean="0"/>
              <a:t>What was Viking culture like?</a:t>
            </a:r>
          </a:p>
          <a:p>
            <a:r>
              <a:rPr lang="en-US" dirty="0" smtClean="0"/>
              <a:t>Why did Vikings expand across Europe? Why were they so successful?</a:t>
            </a:r>
          </a:p>
          <a:p>
            <a:r>
              <a:rPr lang="en-US" dirty="0" smtClean="0"/>
              <a:t>What short term and long term impacts did the Vikings have on Europe?</a:t>
            </a:r>
          </a:p>
          <a:p>
            <a:endParaRPr lang="en-US" dirty="0"/>
          </a:p>
        </p:txBody>
      </p:sp>
    </p:spTree>
    <p:extLst>
      <p:ext uri="{BB962C8B-B14F-4D97-AF65-F5344CB8AC3E}">
        <p14:creationId xmlns:p14="http://schemas.microsoft.com/office/powerpoint/2010/main" val="25062120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A- Anglo-Saxon Chronicles</a:t>
            </a:r>
            <a:endParaRPr lang="en-US" dirty="0"/>
          </a:p>
        </p:txBody>
      </p:sp>
      <p:sp>
        <p:nvSpPr>
          <p:cNvPr id="6" name="Content Placeholder 5"/>
          <p:cNvSpPr>
            <a:spLocks noGrp="1"/>
          </p:cNvSpPr>
          <p:nvPr>
            <p:ph idx="1"/>
          </p:nvPr>
        </p:nvSpPr>
        <p:spPr>
          <a:xfrm>
            <a:off x="838200" y="1825625"/>
            <a:ext cx="7352211" cy="4351338"/>
          </a:xfrm>
        </p:spPr>
        <p:txBody>
          <a:bodyPr>
            <a:normAutofit lnSpcReduction="10000"/>
          </a:bodyPr>
          <a:lstStyle/>
          <a:p>
            <a:r>
              <a:rPr lang="en-US" dirty="0"/>
              <a:t>1. What sort of document is this, and what do you think was its purpose</a:t>
            </a:r>
            <a:r>
              <a:rPr lang="en-US" dirty="0" smtClean="0"/>
              <a:t>?</a:t>
            </a:r>
          </a:p>
          <a:p>
            <a:r>
              <a:rPr lang="en-US" dirty="0"/>
              <a:t>2. Describe the activities of the Vikings (called “heathens” or “Northmen). What do they do? Is any reason given to explain their activities</a:t>
            </a:r>
            <a:r>
              <a:rPr lang="en-US" dirty="0" smtClean="0"/>
              <a:t>?</a:t>
            </a:r>
          </a:p>
          <a:p>
            <a:r>
              <a:rPr lang="en-US" dirty="0"/>
              <a:t>3. The author lived at an abbey or monastery. How might he view non-Christians</a:t>
            </a:r>
            <a:r>
              <a:rPr lang="en-US" dirty="0" smtClean="0"/>
              <a:t>?</a:t>
            </a:r>
          </a:p>
          <a:p>
            <a:r>
              <a:rPr lang="en-US" dirty="0"/>
              <a:t>4. What view does he seem to hold of the Vikings? Why</a:t>
            </a:r>
            <a:r>
              <a:rPr lang="en-US" dirty="0" smtClean="0"/>
              <a:t>?</a:t>
            </a:r>
          </a:p>
          <a:p>
            <a:r>
              <a:rPr lang="en-US" dirty="0"/>
              <a:t>5. Might his view be biased? Why or why not</a:t>
            </a:r>
            <a:r>
              <a:rPr lang="en-US" dirty="0" smtClean="0"/>
              <a:t>?</a:t>
            </a:r>
          </a:p>
          <a:p>
            <a:r>
              <a:rPr lang="en-US" dirty="0"/>
              <a:t>6. How does this source describe what is happening in other areas of Europe?</a:t>
            </a:r>
          </a:p>
        </p:txBody>
      </p:sp>
      <p:pic>
        <p:nvPicPr>
          <p:cNvPr id="7" name="Picture 6"/>
          <p:cNvPicPr>
            <a:picLocks noChangeAspect="1"/>
          </p:cNvPicPr>
          <p:nvPr/>
        </p:nvPicPr>
        <p:blipFill>
          <a:blip r:embed="rId2"/>
          <a:stretch>
            <a:fillRect/>
          </a:stretch>
        </p:blipFill>
        <p:spPr>
          <a:xfrm>
            <a:off x="8294915" y="1690688"/>
            <a:ext cx="3646034" cy="4347755"/>
          </a:xfrm>
          <a:prstGeom prst="rect">
            <a:avLst/>
          </a:prstGeom>
        </p:spPr>
      </p:pic>
    </p:spTree>
    <p:extLst>
      <p:ext uri="{BB962C8B-B14F-4D97-AF65-F5344CB8AC3E}">
        <p14:creationId xmlns:p14="http://schemas.microsoft.com/office/powerpoint/2010/main" val="1589170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B</a:t>
            </a:r>
            <a:endParaRPr lang="en-US" dirty="0"/>
          </a:p>
        </p:txBody>
      </p:sp>
      <p:pic>
        <p:nvPicPr>
          <p:cNvPr id="4" name="Content Placeholder 3"/>
          <p:cNvPicPr>
            <a:picLocks noGrp="1" noChangeAspect="1"/>
          </p:cNvPicPr>
          <p:nvPr>
            <p:ph idx="1"/>
          </p:nvPr>
        </p:nvPicPr>
        <p:blipFill>
          <a:blip r:embed="rId2"/>
          <a:stretch>
            <a:fillRect/>
          </a:stretch>
        </p:blipFill>
        <p:spPr>
          <a:xfrm>
            <a:off x="7119257" y="0"/>
            <a:ext cx="5072743" cy="6854012"/>
          </a:xfrm>
          <a:prstGeom prst="rect">
            <a:avLst/>
          </a:prstGeom>
        </p:spPr>
      </p:pic>
      <p:sp>
        <p:nvSpPr>
          <p:cNvPr id="5" name="Rectangle 4"/>
          <p:cNvSpPr/>
          <p:nvPr/>
        </p:nvSpPr>
        <p:spPr>
          <a:xfrm>
            <a:off x="566057" y="1535447"/>
            <a:ext cx="6096000" cy="2585323"/>
          </a:xfrm>
          <a:prstGeom prst="rect">
            <a:avLst/>
          </a:prstGeom>
        </p:spPr>
        <p:txBody>
          <a:bodyPr>
            <a:spAutoFit/>
          </a:bodyPr>
          <a:lstStyle/>
          <a:p>
            <a:r>
              <a:rPr lang="en-US" dirty="0"/>
              <a:t>1. What sort of document is this, and what do you think was its purpose?</a:t>
            </a:r>
          </a:p>
          <a:p>
            <a:r>
              <a:rPr lang="en-US" dirty="0"/>
              <a:t>2. Describe the activities of the Vikings (called “heathens” or “Northmen). What do they do? Is any reason given to explain their </a:t>
            </a:r>
            <a:r>
              <a:rPr lang="en-US" dirty="0" smtClean="0"/>
              <a:t>activities?</a:t>
            </a:r>
            <a:endParaRPr lang="en-US" dirty="0"/>
          </a:p>
          <a:p>
            <a:r>
              <a:rPr lang="en-US" dirty="0"/>
              <a:t>3. The author lived at an abbey or monastery. How might he view </a:t>
            </a:r>
            <a:r>
              <a:rPr lang="en-US" dirty="0" smtClean="0"/>
              <a:t>non-Christians</a:t>
            </a:r>
            <a:r>
              <a:rPr lang="en-US" dirty="0"/>
              <a:t>?</a:t>
            </a:r>
          </a:p>
          <a:p>
            <a:r>
              <a:rPr lang="en-US" dirty="0"/>
              <a:t>4. What view does he seem to hold of the Vikings? Why?</a:t>
            </a:r>
          </a:p>
          <a:p>
            <a:r>
              <a:rPr lang="en-US" dirty="0"/>
              <a:t>5. Might his view be biased? Why or why not?</a:t>
            </a:r>
          </a:p>
        </p:txBody>
      </p:sp>
    </p:spTree>
    <p:extLst>
      <p:ext uri="{BB962C8B-B14F-4D97-AF65-F5344CB8AC3E}">
        <p14:creationId xmlns:p14="http://schemas.microsoft.com/office/powerpoint/2010/main" val="618906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C- Letter from Alcuin</a:t>
            </a:r>
            <a:endParaRPr lang="en-US" dirty="0"/>
          </a:p>
        </p:txBody>
      </p:sp>
      <p:sp>
        <p:nvSpPr>
          <p:cNvPr id="3" name="Content Placeholder 2"/>
          <p:cNvSpPr>
            <a:spLocks noGrp="1"/>
          </p:cNvSpPr>
          <p:nvPr>
            <p:ph idx="1"/>
          </p:nvPr>
        </p:nvSpPr>
        <p:spPr/>
        <p:txBody>
          <a:bodyPr/>
          <a:lstStyle/>
          <a:p>
            <a:r>
              <a:rPr lang="en-US" dirty="0" smtClean="0"/>
              <a:t>Purpose of Source</a:t>
            </a:r>
          </a:p>
          <a:p>
            <a:r>
              <a:rPr lang="en-US" dirty="0" smtClean="0"/>
              <a:t>How does it describe the Vikings?</a:t>
            </a:r>
          </a:p>
          <a:p>
            <a:r>
              <a:rPr lang="en-US" dirty="0" smtClean="0"/>
              <a:t>Any reasons for why the Vikings act the way they do?</a:t>
            </a:r>
          </a:p>
          <a:p>
            <a:r>
              <a:rPr lang="en-US" dirty="0" smtClean="0"/>
              <a:t>Is the source reliable?</a:t>
            </a:r>
          </a:p>
          <a:p>
            <a:endParaRPr lang="en-US" dirty="0"/>
          </a:p>
        </p:txBody>
      </p:sp>
    </p:spTree>
    <p:extLst>
      <p:ext uri="{BB962C8B-B14F-4D97-AF65-F5344CB8AC3E}">
        <p14:creationId xmlns:p14="http://schemas.microsoft.com/office/powerpoint/2010/main" val="2562088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 Write on a post it note</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In one word how would you describe the Vikings based on our historical sources?</a:t>
            </a:r>
          </a:p>
          <a:p>
            <a:pPr marL="0" indent="0">
              <a:buNone/>
            </a:pPr>
            <a:r>
              <a:rPr lang="en-US" sz="3200" dirty="0" smtClean="0"/>
              <a:t>Then explain why </a:t>
            </a:r>
            <a:r>
              <a:rPr lang="en-US" sz="3200" smtClean="0"/>
              <a:t>you chose that word.</a:t>
            </a:r>
            <a:endParaRPr lang="en-US" sz="3200" dirty="0"/>
          </a:p>
        </p:txBody>
      </p:sp>
    </p:spTree>
    <p:extLst>
      <p:ext uri="{BB962C8B-B14F-4D97-AF65-F5344CB8AC3E}">
        <p14:creationId xmlns:p14="http://schemas.microsoft.com/office/powerpoint/2010/main" val="32993921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Retrieve a Historical Atlas and open to page 67</a:t>
            </a:r>
            <a:endParaRPr lang="en-US" dirty="0"/>
          </a:p>
        </p:txBody>
      </p:sp>
      <p:pic>
        <p:nvPicPr>
          <p:cNvPr id="4" name="Content Placeholder 3"/>
          <p:cNvPicPr>
            <a:picLocks noGrp="1" noChangeAspect="1"/>
          </p:cNvPicPr>
          <p:nvPr>
            <p:ph idx="1"/>
          </p:nvPr>
        </p:nvPicPr>
        <p:blipFill>
          <a:blip r:embed="rId2"/>
          <a:stretch>
            <a:fillRect/>
          </a:stretch>
        </p:blipFill>
        <p:spPr>
          <a:xfrm>
            <a:off x="5773784" y="1422174"/>
            <a:ext cx="6249760" cy="5008273"/>
          </a:xfrm>
          <a:prstGeom prst="rect">
            <a:avLst/>
          </a:prstGeom>
        </p:spPr>
      </p:pic>
      <p:sp>
        <p:nvSpPr>
          <p:cNvPr id="6" name="TextBox 5"/>
          <p:cNvSpPr txBox="1"/>
          <p:nvPr/>
        </p:nvSpPr>
        <p:spPr>
          <a:xfrm>
            <a:off x="1031966" y="2011680"/>
            <a:ext cx="4585063" cy="1477328"/>
          </a:xfrm>
          <a:prstGeom prst="rect">
            <a:avLst/>
          </a:prstGeom>
          <a:noFill/>
        </p:spPr>
        <p:txBody>
          <a:bodyPr wrap="square" rtlCol="0">
            <a:spAutoFit/>
          </a:bodyPr>
          <a:lstStyle/>
          <a:p>
            <a:r>
              <a:rPr lang="en-US" dirty="0" smtClean="0"/>
              <a:t>Draw the routes that Vikings travelled</a:t>
            </a:r>
          </a:p>
          <a:p>
            <a:r>
              <a:rPr lang="en-US" dirty="0" smtClean="0"/>
              <a:t>The areas that Vikings raided</a:t>
            </a:r>
          </a:p>
          <a:p>
            <a:r>
              <a:rPr lang="en-US" dirty="0" smtClean="0"/>
              <a:t>The areas that Vikings settled</a:t>
            </a:r>
          </a:p>
          <a:p>
            <a:endParaRPr lang="en-US"/>
          </a:p>
          <a:p>
            <a:endParaRPr lang="en-US"/>
          </a:p>
        </p:txBody>
      </p:sp>
    </p:spTree>
    <p:extLst>
      <p:ext uri="{BB962C8B-B14F-4D97-AF65-F5344CB8AC3E}">
        <p14:creationId xmlns:p14="http://schemas.microsoft.com/office/powerpoint/2010/main" val="38270830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26448" y="1280159"/>
            <a:ext cx="11353335" cy="4444297"/>
          </a:xfrm>
          <a:prstGeom prst="rect">
            <a:avLst/>
          </a:prstGeom>
        </p:spPr>
      </p:pic>
    </p:spTree>
    <p:extLst>
      <p:ext uri="{BB962C8B-B14F-4D97-AF65-F5344CB8AC3E}">
        <p14:creationId xmlns:p14="http://schemas.microsoft.com/office/powerpoint/2010/main" val="3516305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a:t>
            </a:r>
            <a:br>
              <a:rPr lang="en-US" dirty="0" smtClean="0"/>
            </a:br>
            <a:r>
              <a:rPr lang="en-US" dirty="0" smtClean="0"/>
              <a:t>Historians will be able to describe and evaluate the characteristics of the Vikings through a reading response and class discussion. </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8161038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a:t>
            </a:r>
            <a:endParaRPr lang="en-US" dirty="0"/>
          </a:p>
        </p:txBody>
      </p:sp>
      <p:sp>
        <p:nvSpPr>
          <p:cNvPr id="3" name="Content Placeholder 2"/>
          <p:cNvSpPr>
            <a:spLocks noGrp="1"/>
          </p:cNvSpPr>
          <p:nvPr>
            <p:ph idx="1"/>
          </p:nvPr>
        </p:nvSpPr>
        <p:spPr/>
        <p:txBody>
          <a:bodyPr/>
          <a:lstStyle/>
          <a:p>
            <a:r>
              <a:rPr lang="en-US" dirty="0" smtClean="0"/>
              <a:t>Have out your Viking Maps (D 6) and answer the prediction questions/share out your prediction questions</a:t>
            </a:r>
            <a:endParaRPr lang="en-US" dirty="0"/>
          </a:p>
        </p:txBody>
      </p:sp>
    </p:spTree>
    <p:extLst>
      <p:ext uri="{BB962C8B-B14F-4D97-AF65-F5344CB8AC3E}">
        <p14:creationId xmlns:p14="http://schemas.microsoft.com/office/powerpoint/2010/main" val="1207521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 y="0"/>
            <a:ext cx="12192001" cy="6858000"/>
          </a:xfrm>
          <a:prstGeom prst="rect">
            <a:avLst/>
          </a:prstGeom>
        </p:spPr>
      </p:pic>
    </p:spTree>
    <p:extLst>
      <p:ext uri="{BB962C8B-B14F-4D97-AF65-F5344CB8AC3E}">
        <p14:creationId xmlns:p14="http://schemas.microsoft.com/office/powerpoint/2010/main" val="3120740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Get a whiteboard and materials</a:t>
            </a:r>
            <a:br>
              <a:rPr lang="en-US" dirty="0" smtClean="0"/>
            </a:br>
            <a:r>
              <a:rPr lang="en-US" dirty="0" smtClean="0"/>
              <a:t>With your group develop a list of what you know about the Vikings.</a:t>
            </a:r>
            <a:endParaRPr lang="en-US" dirty="0"/>
          </a:p>
        </p:txBody>
      </p:sp>
      <p:sp>
        <p:nvSpPr>
          <p:cNvPr id="3" name="Content Placeholder 2"/>
          <p:cNvSpPr>
            <a:spLocks noGrp="1"/>
          </p:cNvSpPr>
          <p:nvPr>
            <p:ph idx="1"/>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476280" y="250200"/>
              <a:ext cx="11156400" cy="6084360"/>
            </p14:xfrm>
          </p:contentPart>
        </mc:Choice>
        <mc:Fallback xmlns="">
          <p:pic>
            <p:nvPicPr>
              <p:cNvPr id="4" name="Ink 3"/>
              <p:cNvPicPr/>
              <p:nvPr/>
            </p:nvPicPr>
            <p:blipFill>
              <a:blip r:embed="rId3"/>
              <a:stretch>
                <a:fillRect/>
              </a:stretch>
            </p:blipFill>
            <p:spPr>
              <a:xfrm>
                <a:off x="466920" y="240840"/>
                <a:ext cx="11175120" cy="6103080"/>
              </a:xfrm>
              <a:prstGeom prst="rect">
                <a:avLst/>
              </a:prstGeom>
            </p:spPr>
          </p:pic>
        </mc:Fallback>
      </mc:AlternateContent>
    </p:spTree>
    <p:extLst>
      <p:ext uri="{BB962C8B-B14F-4D97-AF65-F5344CB8AC3E}">
        <p14:creationId xmlns:p14="http://schemas.microsoft.com/office/powerpoint/2010/main" val="37519616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303020" y="365125"/>
            <a:ext cx="9585959" cy="6186506"/>
          </a:xfrm>
          <a:prstGeom prst="rect">
            <a:avLst/>
          </a:prstGeom>
        </p:spPr>
      </p:pic>
    </p:spTree>
    <p:extLst>
      <p:ext uri="{BB962C8B-B14F-4D97-AF65-F5344CB8AC3E}">
        <p14:creationId xmlns:p14="http://schemas.microsoft.com/office/powerpoint/2010/main" val="9742997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5012192" y="564662"/>
            <a:ext cx="7179808" cy="5702085"/>
          </a:xfrm>
          <a:prstGeom prst="rect">
            <a:avLst/>
          </a:prstGeom>
        </p:spPr>
      </p:pic>
      <p:sp>
        <p:nvSpPr>
          <p:cNvPr id="3" name="TextBox 2"/>
          <p:cNvSpPr txBox="1"/>
          <p:nvPr/>
        </p:nvSpPr>
        <p:spPr>
          <a:xfrm>
            <a:off x="662260" y="1569044"/>
            <a:ext cx="4310743" cy="3693319"/>
          </a:xfrm>
          <a:prstGeom prst="rect">
            <a:avLst/>
          </a:prstGeom>
          <a:noFill/>
        </p:spPr>
        <p:txBody>
          <a:bodyPr wrap="square" rtlCol="0">
            <a:spAutoFit/>
          </a:bodyPr>
          <a:lstStyle/>
          <a:p>
            <a:r>
              <a:rPr lang="en-US" dirty="0" smtClean="0"/>
              <a:t>Where do Vikings come from? What countries?</a:t>
            </a:r>
          </a:p>
          <a:p>
            <a:endParaRPr lang="en-US" dirty="0"/>
          </a:p>
          <a:p>
            <a:r>
              <a:rPr lang="en-US" dirty="0" smtClean="0"/>
              <a:t>Why would Vikings be good seafarers?</a:t>
            </a:r>
          </a:p>
          <a:p>
            <a:endParaRPr lang="en-US" dirty="0"/>
          </a:p>
          <a:p>
            <a:r>
              <a:rPr lang="en-US" dirty="0" smtClean="0"/>
              <a:t>Why might the Vikings feel the  need to travel to other places?</a:t>
            </a:r>
          </a:p>
          <a:p>
            <a:endParaRPr lang="en-US" dirty="0"/>
          </a:p>
          <a:p>
            <a:r>
              <a:rPr lang="en-US" dirty="0" smtClean="0"/>
              <a:t>What areas did Vikings settle?</a:t>
            </a:r>
          </a:p>
          <a:p>
            <a:endParaRPr lang="en-US" dirty="0"/>
          </a:p>
          <a:p>
            <a:r>
              <a:rPr lang="en-US" dirty="0" smtClean="0"/>
              <a:t>Why would Vikings target monasteries and churches?</a:t>
            </a:r>
            <a:endParaRPr lang="en-US" dirty="0"/>
          </a:p>
        </p:txBody>
      </p:sp>
    </p:spTree>
    <p:extLst>
      <p:ext uri="{BB962C8B-B14F-4D97-AF65-F5344CB8AC3E}">
        <p14:creationId xmlns:p14="http://schemas.microsoft.com/office/powerpoint/2010/main" val="337627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the Introduction and Causes sections</a:t>
            </a:r>
            <a:endParaRPr lang="en-US" dirty="0"/>
          </a:p>
        </p:txBody>
      </p:sp>
      <p:sp>
        <p:nvSpPr>
          <p:cNvPr id="3" name="Content Placeholder 2"/>
          <p:cNvSpPr>
            <a:spLocks noGrp="1"/>
          </p:cNvSpPr>
          <p:nvPr>
            <p:ph idx="1"/>
          </p:nvPr>
        </p:nvSpPr>
        <p:spPr/>
        <p:txBody>
          <a:bodyPr/>
          <a:lstStyle/>
          <a:p>
            <a:r>
              <a:rPr lang="en-US" dirty="0" smtClean="0"/>
              <a:t>Why did Vikings travel throughout Europe?</a:t>
            </a:r>
          </a:p>
          <a:p>
            <a:pPr lvl="1"/>
            <a:r>
              <a:rPr lang="en-US" dirty="0" smtClean="0"/>
              <a:t>Were searching for land, resources, and trade</a:t>
            </a:r>
          </a:p>
          <a:p>
            <a:pPr lvl="1"/>
            <a:r>
              <a:rPr lang="en-US" dirty="0" smtClean="0"/>
              <a:t>Life was hard in Scandinavia with a lack of farmland and harsh climate</a:t>
            </a:r>
          </a:p>
          <a:p>
            <a:pPr lvl="1"/>
            <a:r>
              <a:rPr lang="en-US" dirty="0" smtClean="0"/>
              <a:t>Population increases led to people having to look elsewhere</a:t>
            </a:r>
          </a:p>
          <a:p>
            <a:pPr lvl="1"/>
            <a:r>
              <a:rPr lang="en-US" dirty="0" smtClean="0"/>
              <a:t>Vikings also wanted more opportunities as warriors or farmers elsewhere</a:t>
            </a:r>
            <a:endParaRPr lang="en-US" dirty="0"/>
          </a:p>
          <a:p>
            <a:r>
              <a:rPr lang="en-US" dirty="0" smtClean="0"/>
              <a:t>Why are is this just a theory? Why is it not 100% certain?</a:t>
            </a:r>
            <a:endParaRPr lang="en-US" dirty="0"/>
          </a:p>
          <a:p>
            <a:r>
              <a:rPr lang="en-US" dirty="0" smtClean="0"/>
              <a:t>Knowing this background does it change your perception of the Vikings?</a:t>
            </a:r>
            <a:endParaRPr lang="en-US" dirty="0"/>
          </a:p>
          <a:p>
            <a:r>
              <a:rPr lang="en-US" dirty="0" smtClean="0"/>
              <a:t>Who else in history does this remind us of? </a:t>
            </a:r>
            <a:endParaRPr lang="en-US" dirty="0"/>
          </a:p>
        </p:txBody>
      </p:sp>
    </p:spTree>
    <p:extLst>
      <p:ext uri="{BB962C8B-B14F-4D97-AF65-F5344CB8AC3E}">
        <p14:creationId xmlns:p14="http://schemas.microsoft.com/office/powerpoint/2010/main" val="228203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the Raids section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How did Vikings conduct their attacks?</a:t>
            </a:r>
          </a:p>
          <a:p>
            <a:pPr lvl="1"/>
            <a:r>
              <a:rPr lang="en-US" dirty="0" smtClean="0"/>
              <a:t>Hit and run tactics- they would attack a village (kill, loot) then sail away before local forces could show up to fight. </a:t>
            </a:r>
            <a:endParaRPr lang="en-US" dirty="0"/>
          </a:p>
          <a:p>
            <a:pPr marL="0" indent="0">
              <a:buNone/>
            </a:pPr>
            <a:endParaRPr lang="en-US" dirty="0"/>
          </a:p>
          <a:p>
            <a:r>
              <a:rPr lang="en-US" dirty="0" smtClean="0"/>
              <a:t>What were their primary targets? Why?</a:t>
            </a:r>
          </a:p>
          <a:p>
            <a:pPr lvl="1"/>
            <a:r>
              <a:rPr lang="en-US" dirty="0" smtClean="0"/>
              <a:t>Churches and monasteries because they were located near coasts and rivers, undefended, and had lots of treasures. </a:t>
            </a:r>
          </a:p>
          <a:p>
            <a:r>
              <a:rPr lang="en-US" dirty="0" smtClean="0"/>
              <a:t>Why were they so successful?</a:t>
            </a:r>
          </a:p>
          <a:p>
            <a:pPr lvl="1"/>
            <a:r>
              <a:rPr lang="en-US" dirty="0" smtClean="0"/>
              <a:t>Longboats: could sail over oceans, but also up rivers. They were fast and nimble and could avoid other ships and outrun them. They could appear suddenly at virtually every town or city in Western Europe. </a:t>
            </a:r>
            <a:endParaRPr lang="en-US" dirty="0"/>
          </a:p>
          <a:p>
            <a:r>
              <a:rPr lang="en-US" dirty="0" smtClean="0"/>
              <a:t>If you were a ruler back then what would your strategy be to deal with Viking raids?</a:t>
            </a:r>
            <a:endParaRPr lang="en-US" dirty="0"/>
          </a:p>
        </p:txBody>
      </p:sp>
    </p:spTree>
    <p:extLst>
      <p:ext uri="{BB962C8B-B14F-4D97-AF65-F5344CB8AC3E}">
        <p14:creationId xmlns:p14="http://schemas.microsoft.com/office/powerpoint/2010/main" val="366748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Settlements</a:t>
            </a:r>
            <a:endParaRPr lang="en-US" dirty="0"/>
          </a:p>
        </p:txBody>
      </p:sp>
      <p:sp>
        <p:nvSpPr>
          <p:cNvPr id="3" name="Content Placeholder 2"/>
          <p:cNvSpPr>
            <a:spLocks noGrp="1"/>
          </p:cNvSpPr>
          <p:nvPr>
            <p:ph idx="1"/>
          </p:nvPr>
        </p:nvSpPr>
        <p:spPr/>
        <p:txBody>
          <a:bodyPr/>
          <a:lstStyle/>
          <a:p>
            <a:r>
              <a:rPr lang="en-US" dirty="0" smtClean="0"/>
              <a:t>Why would Vikings want to settle in some of the lands they raided?</a:t>
            </a:r>
          </a:p>
          <a:p>
            <a:pPr lvl="1"/>
            <a:r>
              <a:rPr lang="en-US" dirty="0" smtClean="0"/>
              <a:t>They wanted to farm</a:t>
            </a:r>
          </a:p>
          <a:p>
            <a:pPr lvl="1"/>
            <a:r>
              <a:rPr lang="en-US" dirty="0" smtClean="0"/>
              <a:t>To create trading centers</a:t>
            </a:r>
            <a:endParaRPr lang="en-US" dirty="0"/>
          </a:p>
          <a:p>
            <a:pPr lvl="1"/>
            <a:r>
              <a:rPr lang="en-US" dirty="0" smtClean="0"/>
              <a:t>Bases for further raids</a:t>
            </a:r>
          </a:p>
          <a:p>
            <a:endParaRPr lang="en-US" dirty="0" smtClean="0"/>
          </a:p>
          <a:p>
            <a:r>
              <a:rPr lang="en-US" dirty="0" smtClean="0"/>
              <a:t>What areas did they settle?</a:t>
            </a:r>
          </a:p>
          <a:p>
            <a:pPr lvl="1"/>
            <a:r>
              <a:rPr lang="en-US" dirty="0" smtClean="0"/>
              <a:t>England, Ireland, Iceland, Normandy (France), Russia </a:t>
            </a:r>
            <a:endParaRPr lang="en-US" dirty="0"/>
          </a:p>
          <a:p>
            <a:pPr marL="0" indent="0">
              <a:buNone/>
            </a:pPr>
            <a:endParaRPr lang="en-US" dirty="0" smtClean="0"/>
          </a:p>
          <a:p>
            <a:pPr marL="0" indent="0">
              <a:buNone/>
            </a:pPr>
            <a:r>
              <a:rPr lang="en-US" dirty="0" smtClean="0"/>
              <a:t>Does this influence your thinking about how the Christian sources describe the Vikings?</a:t>
            </a:r>
            <a:endParaRPr lang="en-US" dirty="0"/>
          </a:p>
        </p:txBody>
      </p:sp>
    </p:spTree>
    <p:extLst>
      <p:ext uri="{BB962C8B-B14F-4D97-AF65-F5344CB8AC3E}">
        <p14:creationId xmlns:p14="http://schemas.microsoft.com/office/powerpoint/2010/main" val="415867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Assimilation (Blending In)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Why did Viking attacks eventually end?</a:t>
            </a:r>
          </a:p>
          <a:p>
            <a:pPr lvl="1"/>
            <a:r>
              <a:rPr lang="en-US" dirty="0" smtClean="0"/>
              <a:t>They converted to Christianity</a:t>
            </a:r>
          </a:p>
          <a:p>
            <a:pPr lvl="1"/>
            <a:r>
              <a:rPr lang="en-US" dirty="0" smtClean="0"/>
              <a:t>Christian leaders developed better defenses such as castles, and quick response forces</a:t>
            </a:r>
            <a:endParaRPr lang="en-US" dirty="0"/>
          </a:p>
          <a:p>
            <a:endParaRPr lang="en-US" dirty="0" smtClean="0"/>
          </a:p>
          <a:p>
            <a:endParaRPr lang="en-US" dirty="0"/>
          </a:p>
          <a:p>
            <a:r>
              <a:rPr lang="en-US" dirty="0" smtClean="0"/>
              <a:t>Are there any influences from Viking </a:t>
            </a:r>
            <a:r>
              <a:rPr lang="en-US" dirty="0" smtClean="0"/>
              <a:t>culture?</a:t>
            </a:r>
          </a:p>
          <a:p>
            <a:pPr lvl="1"/>
            <a:r>
              <a:rPr lang="en-US" dirty="0" smtClean="0"/>
              <a:t>Trade networks spread across Europe</a:t>
            </a:r>
          </a:p>
          <a:p>
            <a:pPr lvl="1"/>
            <a:r>
              <a:rPr lang="en-US" dirty="0" smtClean="0"/>
              <a:t>Towns and cities were originally Viking settlements</a:t>
            </a:r>
          </a:p>
          <a:p>
            <a:pPr lvl="1"/>
            <a:r>
              <a:rPr lang="en-US" dirty="0" smtClean="0"/>
              <a:t>Some language and words are from the Vikings</a:t>
            </a:r>
          </a:p>
          <a:p>
            <a:pPr lvl="1"/>
            <a:r>
              <a:rPr lang="en-US" dirty="0" smtClean="0"/>
              <a:t>Some law codes</a:t>
            </a:r>
          </a:p>
          <a:p>
            <a:pPr lvl="1"/>
            <a:r>
              <a:rPr lang="en-US" dirty="0" smtClean="0"/>
              <a:t>Poetry and music </a:t>
            </a:r>
            <a:endParaRPr lang="en-US" dirty="0"/>
          </a:p>
        </p:txBody>
      </p:sp>
    </p:spTree>
    <p:extLst>
      <p:ext uri="{BB962C8B-B14F-4D97-AF65-F5344CB8AC3E}">
        <p14:creationId xmlns:p14="http://schemas.microsoft.com/office/powerpoint/2010/main" val="36096324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Pop</a:t>
            </a:r>
            <a:endParaRPr lang="en-US" dirty="0"/>
          </a:p>
        </p:txBody>
      </p:sp>
      <p:sp>
        <p:nvSpPr>
          <p:cNvPr id="3" name="Content Placeholder 2"/>
          <p:cNvSpPr>
            <a:spLocks noGrp="1"/>
          </p:cNvSpPr>
          <p:nvPr>
            <p:ph idx="1"/>
          </p:nvPr>
        </p:nvSpPr>
        <p:spPr/>
        <p:txBody>
          <a:bodyPr/>
          <a:lstStyle/>
          <a:p>
            <a:r>
              <a:rPr lang="en-US" dirty="0" smtClean="0"/>
              <a:t>Record down any aspects of Viking culture that we have not learned about. </a:t>
            </a:r>
          </a:p>
          <a:p>
            <a:endParaRPr lang="en-US" dirty="0"/>
          </a:p>
          <a:p>
            <a:endParaRPr lang="en-US" dirty="0" smtClean="0"/>
          </a:p>
          <a:p>
            <a:endParaRPr lang="en-US" dirty="0"/>
          </a:p>
          <a:p>
            <a:endParaRPr lang="en-US" dirty="0" smtClean="0"/>
          </a:p>
          <a:p>
            <a:r>
              <a:rPr lang="en-US" dirty="0" smtClean="0"/>
              <a:t>Is the description of Vikings as “savage, pagan warriors” accurate? </a:t>
            </a:r>
            <a:endParaRPr lang="en-US" dirty="0"/>
          </a:p>
        </p:txBody>
      </p:sp>
    </p:spTree>
    <p:extLst>
      <p:ext uri="{BB962C8B-B14F-4D97-AF65-F5344CB8AC3E}">
        <p14:creationId xmlns:p14="http://schemas.microsoft.com/office/powerpoint/2010/main" val="251833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Get a whiteboard and materials</a:t>
            </a:r>
            <a:br>
              <a:rPr lang="en-US" dirty="0" smtClean="0"/>
            </a:br>
            <a:r>
              <a:rPr lang="en-US" dirty="0" smtClean="0"/>
              <a:t>With your group develop a list of what you know about the Vikings.</a:t>
            </a:r>
            <a:endParaRPr lang="en-US" dirty="0"/>
          </a:p>
        </p:txBody>
      </p:sp>
      <p:sp>
        <p:nvSpPr>
          <p:cNvPr id="3" name="Content Placeholder 2"/>
          <p:cNvSpPr>
            <a:spLocks noGrp="1"/>
          </p:cNvSpPr>
          <p:nvPr>
            <p:ph idx="1"/>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309600" y="1333440"/>
              <a:ext cx="10334880" cy="4941360"/>
            </p14:xfrm>
          </p:contentPart>
        </mc:Choice>
        <mc:Fallback xmlns="">
          <p:pic>
            <p:nvPicPr>
              <p:cNvPr id="4" name="Ink 3"/>
              <p:cNvPicPr/>
              <p:nvPr/>
            </p:nvPicPr>
            <p:blipFill>
              <a:blip r:embed="rId3"/>
              <a:stretch>
                <a:fillRect/>
              </a:stretch>
            </p:blipFill>
            <p:spPr>
              <a:xfrm>
                <a:off x="300240" y="1324080"/>
                <a:ext cx="10353600" cy="4960080"/>
              </a:xfrm>
              <a:prstGeom prst="rect">
                <a:avLst/>
              </a:prstGeom>
            </p:spPr>
          </p:pic>
        </mc:Fallback>
      </mc:AlternateContent>
    </p:spTree>
    <p:extLst>
      <p:ext uri="{BB962C8B-B14F-4D97-AF65-F5344CB8AC3E}">
        <p14:creationId xmlns:p14="http://schemas.microsoft.com/office/powerpoint/2010/main" val="2102676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Get a whiteboard and materials</a:t>
            </a:r>
            <a:br>
              <a:rPr lang="en-US" dirty="0" smtClean="0"/>
            </a:br>
            <a:r>
              <a:rPr lang="en-US" dirty="0" smtClean="0"/>
              <a:t>With your group develop a list of what you know about the Vikings.</a:t>
            </a:r>
            <a:endParaRPr lang="en-US" dirty="0"/>
          </a:p>
        </p:txBody>
      </p:sp>
      <p:sp>
        <p:nvSpPr>
          <p:cNvPr id="3" name="Content Placeholder 2"/>
          <p:cNvSpPr>
            <a:spLocks noGrp="1"/>
          </p:cNvSpPr>
          <p:nvPr>
            <p:ph idx="1"/>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83520" y="1393200"/>
              <a:ext cx="11882520" cy="5036400"/>
            </p14:xfrm>
          </p:contentPart>
        </mc:Choice>
        <mc:Fallback xmlns="">
          <p:pic>
            <p:nvPicPr>
              <p:cNvPr id="4" name="Ink 3"/>
              <p:cNvPicPr/>
              <p:nvPr/>
            </p:nvPicPr>
            <p:blipFill>
              <a:blip r:embed="rId3"/>
              <a:stretch>
                <a:fillRect/>
              </a:stretch>
            </p:blipFill>
            <p:spPr>
              <a:xfrm>
                <a:off x="74160" y="1383840"/>
                <a:ext cx="11901240" cy="5055120"/>
              </a:xfrm>
              <a:prstGeom prst="rect">
                <a:avLst/>
              </a:prstGeom>
            </p:spPr>
          </p:pic>
        </mc:Fallback>
      </mc:AlternateContent>
    </p:spTree>
    <p:extLst>
      <p:ext uri="{BB962C8B-B14F-4D97-AF65-F5344CB8AC3E}">
        <p14:creationId xmlns:p14="http://schemas.microsoft.com/office/powerpoint/2010/main" val="755331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Get a whiteboard and materials</a:t>
            </a:r>
            <a:br>
              <a:rPr lang="en-US" dirty="0" smtClean="0"/>
            </a:br>
            <a:r>
              <a:rPr lang="en-US" dirty="0" smtClean="0"/>
              <a:t>With your group develop a list of what you know about the Vikings.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68051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activity- Make sure you have a historical atlas and answer the worksheet</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245444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and Introduction</a:t>
            </a:r>
            <a:br>
              <a:rPr lang="en-US" dirty="0" smtClean="0"/>
            </a:br>
            <a:r>
              <a:rPr lang="en-US" dirty="0" smtClean="0"/>
              <a:t>Historians will be able to describe important characteristics of the Vikings through a source analysis and map activity. </a:t>
            </a:r>
            <a:endParaRPr lang="en-US" dirty="0"/>
          </a:p>
        </p:txBody>
      </p:sp>
      <p:sp>
        <p:nvSpPr>
          <p:cNvPr id="3" name="Content Placeholder 2"/>
          <p:cNvSpPr>
            <a:spLocks noGrp="1"/>
          </p:cNvSpPr>
          <p:nvPr>
            <p:ph idx="1"/>
          </p:nvPr>
        </p:nvSpPr>
        <p:spPr>
          <a:xfrm>
            <a:off x="1103312" y="3709851"/>
            <a:ext cx="8946541" cy="2538548"/>
          </a:xfrm>
        </p:spPr>
        <p:txBody>
          <a:bodyPr>
            <a:normAutofit/>
          </a:bodyPr>
          <a:lstStyle/>
          <a:p>
            <a:r>
              <a:rPr lang="en-US" dirty="0"/>
              <a:t>One of the most dramatic events in early medieval history was the sudden movement of Scandinavian peoples into Western Europe, the Mediterranean, and down the rivers of Eastern Europe. </a:t>
            </a:r>
            <a:endParaRPr lang="en-US" dirty="0" smtClean="0"/>
          </a:p>
          <a:p>
            <a:endParaRPr lang="en-US" dirty="0" smtClean="0"/>
          </a:p>
          <a:p>
            <a:r>
              <a:rPr lang="en-US" dirty="0" smtClean="0"/>
              <a:t>Wherever </a:t>
            </a:r>
            <a:r>
              <a:rPr lang="en-US" dirty="0"/>
              <a:t>these raiders and settlers, often called "Vikings" or "Northmen," went, they had an enormous </a:t>
            </a:r>
            <a:r>
              <a:rPr lang="en-US" dirty="0" smtClean="0"/>
              <a:t>impact</a:t>
            </a:r>
            <a:r>
              <a:rPr lang="en-US" dirty="0"/>
              <a:t> </a:t>
            </a:r>
            <a:r>
              <a:rPr lang="en-US" dirty="0" smtClean="0"/>
              <a:t>on the people living there. </a:t>
            </a:r>
          </a:p>
        </p:txBody>
      </p:sp>
    </p:spTree>
    <p:extLst>
      <p:ext uri="{BB962C8B-B14F-4D97-AF65-F5344CB8AC3E}">
        <p14:creationId xmlns:p14="http://schemas.microsoft.com/office/powerpoint/2010/main" val="3931682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55117" y="0"/>
            <a:ext cx="10522632" cy="6858000"/>
          </a:xfrm>
          <a:prstGeom prst="rect">
            <a:avLst/>
          </a:prstGeom>
        </p:spPr>
      </p:pic>
    </p:spTree>
    <p:extLst>
      <p:ext uri="{BB962C8B-B14F-4D97-AF65-F5344CB8AC3E}">
        <p14:creationId xmlns:p14="http://schemas.microsoft.com/office/powerpoint/2010/main" val="1396311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0164" y="0"/>
            <a:ext cx="12171835" cy="6858000"/>
          </a:xfrm>
          <a:prstGeom prst="rect">
            <a:avLst/>
          </a:prstGeom>
        </p:spPr>
      </p:pic>
    </p:spTree>
    <p:extLst>
      <p:ext uri="{BB962C8B-B14F-4D97-AF65-F5344CB8AC3E}">
        <p14:creationId xmlns:p14="http://schemas.microsoft.com/office/powerpoint/2010/main" val="39556383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1882</TotalTime>
  <Words>904</Words>
  <Application>Microsoft Office PowerPoint</Application>
  <PresentationFormat>Widescreen</PresentationFormat>
  <Paragraphs>100</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Century Gothic</vt:lpstr>
      <vt:lpstr>Wingdings 3</vt:lpstr>
      <vt:lpstr>Ion</vt:lpstr>
      <vt:lpstr>Vikings</vt:lpstr>
      <vt:lpstr>Get a whiteboard and materials With your group develop a list of what you know about the Vikings.</vt:lpstr>
      <vt:lpstr>Get a whiteboard and materials With your group develop a list of what you know about the Vikings.</vt:lpstr>
      <vt:lpstr>Get a whiteboard and materials With your group develop a list of what you know about the Vikings.</vt:lpstr>
      <vt:lpstr>Get a whiteboard and materials With your group develop a list of what you know about the Vikings.</vt:lpstr>
      <vt:lpstr>Map activity- Make sure you have a historical atlas and answer the worksheet</vt:lpstr>
      <vt:lpstr>Warm Up and Introduction Historians will be able to describe important characteristics of the Vikings through a source analysis and map activity. </vt:lpstr>
      <vt:lpstr>PowerPoint Presentation</vt:lpstr>
      <vt:lpstr>PowerPoint Presentation</vt:lpstr>
      <vt:lpstr>We will first analyze some sources from that time period.   Questions we will seek to answer as we learn about the Vikings….</vt:lpstr>
      <vt:lpstr>Document A- Anglo-Saxon Chronicles</vt:lpstr>
      <vt:lpstr>Document B</vt:lpstr>
      <vt:lpstr>Document C- Letter from Alcuin</vt:lpstr>
      <vt:lpstr>Warm Up – Write on a post it note</vt:lpstr>
      <vt:lpstr>Retrieve a Historical Atlas and open to page 67</vt:lpstr>
      <vt:lpstr>PowerPoint Presentation</vt:lpstr>
      <vt:lpstr>Objective:  Historians will be able to describe and evaluate the characteristics of the Vikings through a reading response and class discussion. </vt:lpstr>
      <vt:lpstr>Warm Up  </vt:lpstr>
      <vt:lpstr>PowerPoint Presentation</vt:lpstr>
      <vt:lpstr>PowerPoint Presentation</vt:lpstr>
      <vt:lpstr>PowerPoint Presentation</vt:lpstr>
      <vt:lpstr>Read the Introduction and Causes sections</vt:lpstr>
      <vt:lpstr>Read the Raids section</vt:lpstr>
      <vt:lpstr>Settlements</vt:lpstr>
      <vt:lpstr>Assimilation (Blending In)</vt:lpstr>
      <vt:lpstr>Brain Pop</vt:lpstr>
    </vt:vector>
  </TitlesOfParts>
  <Company>CCPS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Vikings</dc:title>
  <dc:creator>Plott, Justin</dc:creator>
  <cp:lastModifiedBy>Plott, Justin</cp:lastModifiedBy>
  <cp:revision>32</cp:revision>
  <dcterms:created xsi:type="dcterms:W3CDTF">2019-01-16T14:11:07Z</dcterms:created>
  <dcterms:modified xsi:type="dcterms:W3CDTF">2019-03-11T16:36:58Z</dcterms:modified>
</cp:coreProperties>
</file>