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5" r:id="rId6"/>
    <p:sldId id="271" r:id="rId7"/>
    <p:sldId id="260" r:id="rId8"/>
    <p:sldId id="263" r:id="rId9"/>
    <p:sldId id="266" r:id="rId10"/>
    <p:sldId id="272" r:id="rId11"/>
    <p:sldId id="264" r:id="rId12"/>
    <p:sldId id="267" r:id="rId13"/>
    <p:sldId id="273" r:id="rId14"/>
    <p:sldId id="277" r:id="rId15"/>
    <p:sldId id="274" r:id="rId16"/>
    <p:sldId id="259" r:id="rId17"/>
    <p:sldId id="275" r:id="rId18"/>
    <p:sldId id="270" r:id="rId19"/>
    <p:sldId id="269" r:id="rId20"/>
    <p:sldId id="280" r:id="rId21"/>
    <p:sldId id="287" r:id="rId22"/>
    <p:sldId id="281" r:id="rId23"/>
    <p:sldId id="278" r:id="rId24"/>
    <p:sldId id="282" r:id="rId25"/>
    <p:sldId id="279" r:id="rId26"/>
    <p:sldId id="283" r:id="rId27"/>
    <p:sldId id="284" r:id="rId28"/>
    <p:sldId id="285" r:id="rId29"/>
    <p:sldId id="288" r:id="rId30"/>
    <p:sldId id="286" r:id="rId31"/>
    <p:sldId id="289" r:id="rId32"/>
    <p:sldId id="290" r:id="rId33"/>
    <p:sldId id="291" r:id="rId34"/>
    <p:sldId id="293" r:id="rId35"/>
    <p:sldId id="292" r:id="rId36"/>
    <p:sldId id="308" r:id="rId37"/>
    <p:sldId id="317" r:id="rId38"/>
    <p:sldId id="315" r:id="rId39"/>
    <p:sldId id="316" r:id="rId40"/>
    <p:sldId id="298" r:id="rId41"/>
    <p:sldId id="299" r:id="rId42"/>
    <p:sldId id="300" r:id="rId43"/>
    <p:sldId id="301" r:id="rId44"/>
    <p:sldId id="302" r:id="rId45"/>
    <p:sldId id="303" r:id="rId46"/>
    <p:sldId id="304" r:id="rId47"/>
    <p:sldId id="305" r:id="rId48"/>
    <p:sldId id="307" r:id="rId49"/>
    <p:sldId id="318" r:id="rId50"/>
    <p:sldId id="306" r:id="rId51"/>
    <p:sldId id="319" r:id="rId52"/>
    <p:sldId id="32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77.34628" units="1/cm"/>
          <inkml:channelProperty channel="Y" name="resolution" value="44.39306" units="1/cm"/>
          <inkml:channelProperty channel="T" name="resolution" value="1" units="1/dev"/>
        </inkml:channelProperties>
      </inkml:inkSource>
      <inkml:timestamp xml:id="ts0" timeString="2018-11-26T19:45:43.959"/>
    </inkml:context>
    <inkml:brush xml:id="br0">
      <inkml:brushProperty name="width" value="0.05292" units="cm"/>
      <inkml:brushProperty name="height" value="0.05292" units="cm"/>
      <inkml:brushProperty name="color" value="#FF0000"/>
    </inkml:brush>
  </inkml:definitions>
  <inkml:trace contextRef="#ctx0" brushRef="#br0">21332 12667 0,'-33'33'94,"132"-33"-63,-33 0-15,0 0-16,34 0 15,-1 0 1,-165 0 31</inkml:trace>
  <inkml:trace contextRef="#ctx0" brushRef="#br0" timeOffset="891.4892">22390 12369 0,'0'0'0,"0"66"79,33 34-64,-33-34-15,-33-33 16,33 33-16,-33 33 15,33-33-15,0-33 16,33 1 0,-66 32-16,33-33 31,-66-33 0</inkml:trace>
  <inkml:trace contextRef="#ctx0" brushRef="#br0" timeOffset="1135.3572">21795 12667 0,'33'33'15,"33"-33"1,0 33-16,1-33 15,32 0 1,0 0 0,-33 0-16,0 0 15,34 0 1,-67 0 0</inkml:trace>
  <inkml:trace contextRef="#ctx0" brushRef="#br0" timeOffset="1524.1362">22721 12766 0,'0'0'16,"66"66"-16,0-33 15,-33 34 1,1-34 0,-34 33-1,33-99 32,-66-100-16,-1 67-31,1-66 16,33 99-16,67-33 16,-34 66 15,66 33-15,0 0-1,-33-33-15</inkml:trace>
  <inkml:trace contextRef="#ctx0" brushRef="#br0" timeOffset="1985.8712">23515 12601 0,'-66'33'62,"33"0"-31,-67 0-15,67 33 0,-33 0-1,33 0 1,33-32-1,66-68 17,33 1-17,-32 0 1,-1 0 0,-33-33-1,-66 132 48,33 0-63,0 1 15,-33-34 1</inkml:trace>
  <inkml:trace contextRef="#ctx0" brushRef="#br0" timeOffset="2407.6283">23978 12634 0,'0'0'0,"-33"33"15,0 0 1,0 33-1,0 0 1,0-33 0,66 34-1,33-67 17,0-34-17,-33 1 16,33 0-31,-33 0 16,0-33-16,-33 0 16,66 0-16,-33 0 15,1-34-15,-34 34 16,0 33-16,0 99 47</inkml:trace>
  <inkml:trace contextRef="#ctx0" brushRef="#br0" timeOffset="2832.3919">24441 12733 0,'0'0'15,"99"0"-15,-33 0 16,0 0-1,67 0 1,-34 0 0,-33 0-1,-66-33 32,0 0-47,-99-33 31,33 66-31,-34-33 16,67 99 15,0-33-31,33 0 16,0 33-16,0 0 16,33-33-16,0 34 15,133-34 1,-100 0-16,33-33 15,0 0 1,1-33-16,-1 0 16</inkml:trace>
  <inkml:trace contextRef="#ctx0" brushRef="#br0" timeOffset="3649.9243">26558 12634 0,'0'0'0,"-67"33"15,1 0 16,33 33-15,-66 0 0,99-33-16,-33 34 15,33-34-15,33 0 16,33 0 0,0-33-1,67-33 1,-67-33-1,33 32 1,-99 1-16,33 0 16,-33 0-16,-33-33 15,0 66-15,-66-66 16,-1 66 0,34 0-1,66 33-15</inkml:trace>
  <inkml:trace contextRef="#ctx0" brushRef="#br0" timeOffset="4074.6916">26988 12667 0,'0'0'0,"0"-33"31,-67 66 1,1 33-17,33-33 1,0 0-1,-33 33-15,66 1 16,0-34 0,66 0-1,33-33 1,-33 0 0,34 0-1,32 0 1,-99 0 31</inkml:trace>
  <inkml:trace contextRef="#ctx0" brushRef="#br0" timeOffset="4500.4429">27616 12634 0,'0'0'0,"-66"-33"15,0 33 16,33 33 1,-1 0-32,1 33 15,0-33 1,33 33 0,66-33-1,1 0 1,32 1-1,0-34 1,0 0 15</inkml:trace>
  <inkml:trace contextRef="#ctx0" brushRef="#br0" timeOffset="4891.2242">28178 12601 0,'0'0'0,"-66"33"47,33 0-32,-33 66 1,99-66 0,0 33-1,33-66 1,0 33-1,33-66 1,1 33 0,-67-33-16,33 0 15,0 33-15,0-33 16,-132 0 15</inkml:trace>
  <inkml:trace contextRef="#ctx0" brushRef="#br0" timeOffset="5474.8881">28740 12799 0,'0'0'0,"67"66"0,-67-33 16,33 1 0,33-68 46,-66-65-62,33 33 16,-33 0-16,33 0 15,-33 0-15,66 99 47,-33 66-31,0-66 0,33 0-1,-66 33 16,0 0-15,33-33 0,0-66 31,1-33-32,-1 0-15,-33 0 16,0 0-1,0 0-15,33 33 16,0 66 15,-33 0-31</inkml:trace>
  <inkml:trace contextRef="#ctx0" brushRef="#br0" timeOffset="5827.6916">29435 12700 0,'0'0'0,"66"0"31,33 33-15,-33-66 15,1 33-15,-34-66 15,-100 33 0,1 33-15,66 33 15,-66 33-15,33 0 0,66 0-1,33-33 1,0 0-1,34-33 17</inkml:trace>
  <inkml:trace contextRef="#ctx0" brushRef="#br0" timeOffset="6300.4205">30196 12667 0,'-67'0'16,"-32"0"15,66 33-15,0 0 0,33 33-1,99-66 32,1-33-31,-34 33-16,0-33 15,33-33 1,-99 0-16,0 33 16,0 0-16,0-34 15,0 1-15,-33 0 16,0 0-1,33-33-15,-33 66 16,0 132 31,33-33-47,0 33 16,0 1-16,-33-67 15,33 33-15,0-33 16,33-33-1</inkml:trace>
  <inkml:trace contextRef="#ctx0" brushRef="#br0" timeOffset="7817.5692">21927 13824 0,'33'67'63,"-33"-34"-63,33 0 15,-33 0-15,-66 33 16,99-33-1,0-99 48,1 0-63,-34 0 16,66-1-16,-66 34 15,0 0-15,66 0 31,-99 66 1,99 33-17,-99 1-15,66-34 16,33-66 46,0-34-62,-33 34 16,0 66 31,0 1-31,1 32-16,-34-33 15,-34 33-15,68-33 16,-34 33-1,33-33 1</inkml:trace>
  <inkml:trace contextRef="#ctx0" brushRef="#br0" timeOffset="8166.3633">22655 13924 0,'0'66'15,"-33"-33"1,99 0 0,0 0-1,0-33 1,0 0-1,1-33 1,-34-33 0,-33 33-1,-66-33 1,-1 66 0,1 0-16,33 33 31</inkml:trace>
  <inkml:trace contextRef="#ctx0" brushRef="#br0" timeOffset="8509.1732">23052 13858 0,'0'0'0,"0"66"15,33-33 17,66 0-17,-66 0 1,0 33 15,-99-33-15,33 0 15,-66-33-15,0 0-1,-1 0 17</inkml:trace>
  <inkml:trace contextRef="#ctx0" brushRef="#br0" timeOffset="8816.9935">23581 13725 0,'0'0'0,"66"33"32,0 33-17,-66-32 1,66-1-16,-66 33 16,0-33-16,0 0 15,0 0-15,0 33 16,-33 0 15,0-66-31</inkml:trace>
  <inkml:trace contextRef="#ctx0" brushRef="#br0" timeOffset="9007.8864">23449 13924 0,'0'0'0,"66"0"32,66 0-17,-66 33-15,0-66 16,1 33-16,32 0 16</inkml:trace>
  <inkml:trace contextRef="#ctx0" brushRef="#br0" timeOffset="9224.7645">24176 13692 0,'0'0'0,"0"33"15,66 0-15,-66 33 16,34-32-1,-1 65-15,-66-66 16,66 33 0,-66 0-1</inkml:trace>
  <inkml:trace contextRef="#ctx0" brushRef="#br0" timeOffset="9482.6148">25003 13725 0,'0'0'0,"33"66"15,0-33 1,-66 34-1,0-34-15,0 33 16,33-33-16,-33 33 16,0-33-16,0 33 15,0-33 1</inkml:trace>
  <inkml:trace contextRef="#ctx0" brushRef="#br0" timeOffset="9716.4838">24739 13758 0,'0'0'0,"66"33"0,-66 34 16,33-34-1,0 33-15,-33-33 16,66-33 15</inkml:trace>
  <inkml:trace contextRef="#ctx0" brushRef="#br0" timeOffset="10425.0883">26855 13858 0,'0'0'0,"-66"33"31,0 0 0,0-33-31,0 66 16,-1-33-1,1 0 1,132 0 15,1-33-15,65-33 15,-66-33-15,-33 33-1,-33 66 32,0 33-16</inkml:trace>
  <inkml:trace contextRef="#ctx0" brushRef="#br0" timeOffset="10691.9301">27318 13692 0,'0'0'15,"0"33"1,33 33 0,-33-33-16,33 34 15,0-34-15,-33 0 16,-33 0-1,33 33-15,-33 0 16</inkml:trace>
  <inkml:trace contextRef="#ctx0" brushRef="#br0" timeOffset="10907.8077">27087 13791 0,'0'0'0,"33"67"0,33-67 16,-33 33-16,66-33 16,34 33-1,-67-66 1</inkml:trace>
  <inkml:trace contextRef="#ctx0" brushRef="#br0" timeOffset="11399.5292">28542 13725 0,'0'0'0,"-66"33"31,0 0-15,-1 0 0,34 1-1,0 32 1,33-33 0,66 0-1,34-33 1,-1-33 15,-33-33-15,-33 33-1,-66-34 1,-33 34 0,-33 66-1</inkml:trace>
  <inkml:trace contextRef="#ctx0" brushRef="#br0" timeOffset="11925.2304">29038 13725 0,'-33'0'47,"-33"0"-31,0 66 0,0-33-1,-1 34 1,34-34 31,99 0-32,34 0 17,-67-66-1,0 0 0,0 0-15,-66 66 62,33 0-63</inkml:trace>
  <inkml:trace contextRef="#ctx0" brushRef="#br0" timeOffset="12491.909">29236 13692 0,'0'0'15,"-33"33"1,0 0-1,33 33 1,33-32 0,100-34-1,-67 33 1,0 0 0,-66 0-1,-33 33 16,-33-33-15,0 0 0,-34-33-1,67 0 1</inkml:trace>
  <inkml:trace contextRef="#ctx0" brushRef="#br0" timeOffset="12857.7037">29468 13924 0,'0'0'0,"66"0"16,33-33-16,-33 33 15,1-33 1,-34-1 15,-33 1 0,-100 0 1,34 33-1,33 66-15,0-32-1,0 32 1,66-33-1,0 0 1,66 0 0,-32-33-1,-1 0 1</inkml:trace>
  <inkml:trace contextRef="#ctx0" brushRef="#br0" timeOffset="13168.535">30163 13725 0,'0'0'0,"0"99"16,66-65-1,-33-34 1,33 66 15,-66-33-15,0 0-1,-66 0 17,-33 0-17,-1 0-15,34-33 31</inkml:trace>
  <inkml:trace contextRef="#ctx0" brushRef="#br0" timeOffset="85491.5101">21828 13494 0,'0'0'0,"99"0"15,-198 0 48,66 0-16,-33 0-32,-66-33 16,-100 0-15,133 33-16,0 0 16,-100 33-1,133-33-15,-33 0 16,-33 33-16,32 0 16,1-33-16,66 33 15,-33 0-15,0 33 16,-33-66-16,32 33 31,134-66 16</inkml:trace>
  <inkml:trace contextRef="#ctx0" brushRef="#br0" timeOffset="97343.7904">17297 13361 0,'0'0'0,"-33"34"78,33 65-62,33-66 0,-33 33-16,0 0 15,0 0-15,0-33 16,-33 33-16,66-32 16,33-34 15,-66-34 0,66 1-31,-32-33 16,-1 33-16,-33 0 31,33 66-15,0 0-1,0 0 1,33 33-1,-33-32 1,33-101 47,-66 34-48,33-33 1,-33-33-16,0 66 15,33-33-15,-33 33 16,-33 33 15</inkml:trace>
  <inkml:trace contextRef="#ctx0" brushRef="#br0" timeOffset="97767.5497">18190 13494 0,'0'0'0,"-66"66"31,0 0 0,33-33-31,0 33 16,0-33-16,33 33 15,99-66 32,-33-33-47,-33 0 16,66-33-1,-132 99 32,33 0-31,0 33-16,33-32 31</inkml:trace>
  <inkml:trace contextRef="#ctx0" brushRef="#br0" timeOffset="98042.3967">18620 13295 0,'-33'33'15,"66"34"1,0-1 0,0 0-1,-66-33-15,66 33 16,-33 0 0,-33 66-1,0-98 16</inkml:trace>
  <inkml:trace contextRef="#ctx0" brushRef="#br0" timeOffset="98259.2643">18256 13659 0,'0'0'0,"99"0"31,1 33-15,32-66-1,-66 33 1,33 0 0,-66 33-16</inkml:trace>
  <inkml:trace contextRef="#ctx0" brushRef="#br0" timeOffset="98909.8959">18852 13659 0,'0'0'0,"33"-33"31,33 0 0,33 33 1,-66 0-17,-33-66 17,-66 33-1,0 66 16,33 0-32,-33 0 1,66 33 0,66-33-1,33-33 1,0-33-1,0 66 1,-66 0 15,34 0-15,-34 33 0,0 1-1,0-34 1,33-133 31,-33 1-32,33-33-15,-33 66 16,0 0-16,67 33 16,-34 33-16,-99 33 31</inkml:trace>
  <inkml:trace contextRef="#ctx0" brushRef="#br0" timeOffset="99626.4917">18355 14651 0,'0'0'0,"-99"33"16,33 34 0,0 32-1,33-66-15,33 33 16,-33-33-16,33 0 16,-33 33-1,99 0 1,0-99 15,33-33-15,-66 66-1,0-33-15,0-33 16,-33 33-16,34-33 16,-34 0-16,0-1 15,0 1 1,-34 0-16,1-33 0,0 0 15,0 33 1,-33-1 0,66 134 15,66-34-15</inkml:trace>
  <inkml:trace contextRef="#ctx0" brushRef="#br0" timeOffset="100309.1027">18686 14817 0,'0'0'0,"0"66"0,33-33 16,0 0-1,0 66 1,-33-165 31,0 0-32,-33-99 1,0 98 0,66 1-16,0 33 31,34 33 0,32 0-31,-66 0 16,66 0-16,0 0 15,1 0 1,-34 0 0,0-33 30,-66 0-14,-66 33-1,-34 0-15,1 33-1,0 0 1,0 33 15,99-33-31,-33 34 16,33-1-1,33-33 1,99 0 0,-33 0-1,1-33 1,-67-33-1,33 0 1</inkml:trace>
  <inkml:trace contextRef="#ctx0" brushRef="#br0" timeOffset="100766.8461">19546 14618 0,'0'0'0,"0"66"16,33 1-1,-33-34 1,33 0 0,33-33 30,1 0-14,-1 0-1,0 66-15,-33-33-1,33-33 1,33 0-1,-33-66 1,-33 33 0,-33 0-16,34-34 15,-34 34-15,33-33 16,0 33 0,0 33-1</inkml:trace>
  <inkml:trace contextRef="#ctx0" brushRef="#br0" timeOffset="101392.4874">19480 15346 0,'0'0'0,"0"66"16,33 0-1,0-33-15,0 33 16,33 0-16,-66 1 15,33 32 1,-33-66 0,33 0-1,-66-66 17,66 0-17</inkml:trace>
  <inkml:trace contextRef="#ctx0" brushRef="#br0" timeOffset="101678.3292">19513 15247 0,'0'0'0,"-66"-67"16,99 34-16,33 0 47,33 66-16,1 34-15,-67-1-16,0-33 15,-33 0-15,0 0 16,-33 0-16,33 33 16,-67-33-1,34 33 1,0-66-1</inkml:trace>
  <inkml:trace contextRef="#ctx0" brushRef="#br0" timeOffset="102185.0494">20108 15478 0,'0'0'0,"33"33"0,34 33 16,-34-33-16,0 0 15,0 34-15,-66-34 16,66 0-16,-33 33 16,0-99 46,-33 0-62,0-33 16,0-34-16,-1 34 15,-32 0-15,33 0 16,0 0-16,0 0 16,66 33-1,0 0 16,66 66 1,-65 0-17,32 33 1,-33 0 0,-33-33-16,-33 0 15,0 33 16,0-33-15</inkml:trace>
  <inkml:trace contextRef="#ctx0" brushRef="#br0" timeOffset="102441.8934">20538 15147 0,'0'0'0,"100"67"15,-67-1 1,0 0-16,33-33 16,-66 33-16,0 0 15,0-33-15,0 33 16,0-33-1</inkml:trace>
  <inkml:trace contextRef="#ctx0" brushRef="#br0" timeOffset="102758.7123">21729 15247 0,'0'0'0,"33"33"31,0 0-31,-33 0 16,33 33-16,-33-33 15,0 33 1,0-33-16,66 33 16,-66 1-16,-33-34 15,66 33-15,-66-33 16</inkml:trace>
  <inkml:trace contextRef="#ctx0" brushRef="#br0" timeOffset="102993.5889">21464 15379 0,'0'0'0,"100"66"31,-34-66-31,-33 0 16,99 33-1,-33-33 1,-33 0 0,1-33-1</inkml:trace>
  <inkml:trace contextRef="#ctx0" brushRef="#br0" timeOffset="104375.7959">22027 15114 0,'0'0'0,"33"66"16,0-32 15,0 65-15,0-66-16,-33 0 15,0 33-15,0-33 16,0 33 0,99-99 46,-99-33-62,33 0 16,33 66 15,-33 66-15,-33 0-1,33-33 1,1 33-1,32-33 1,-66-66 15,33-33-15,0 33 0,33 33 15,33-33-16,-33 33 1,0-33 0,-32 0 31,-101-33-16,1 33 0,0 33-15,0 66 15,66-33-15,0 0-16,66 33 15,0-33 16,0 0-15,1-33-16,-1 66 16,33 1-1,-66-34 1,-33 0-16,66 33 16,-33-132 46,-66 0-62,33 33 16,0-34-16,-33 34 15,33 0-15,99 33 47,-33 0-16,1 0-31,32 0 16,-33 0-16,0 0 16,0 0-16,33 0 15,-32-33 1,-67 0 46,-67 0-46,-32 66 0,0-33-1,33 33 1,0 0 0,66 33-1,33 1 1,66-34-16,0 0 15,0 0 1,1-33-16,32 33 16,-33-33-16,33 0 15,1 0-15,-1-33 16,-33 33-16,-33 0 16</inkml:trace>
  <inkml:trace contextRef="#ctx0" brushRef="#br0" timeOffset="140401.3693">3407 3142 0,'0'0'0,"66"0"15,-132 0 32,132 0-16,66 0-31,-66 0 16,33 0-16,1-33 16,-34 33-1,33 0 1,-165 0 15</inkml:trace>
  <inkml:trace contextRef="#ctx0" brushRef="#br0" timeOffset="140952.0519">4266 2778 0,'0'0'0,"0"33"47,33 0-47,1 33 16,32-33-16,-66 34 15,33 32-15,-33-33 16,-66 0-1,66 0-15,33-33 16,0 0-16,33 1 63,66-101-32,-33 100 0,-65-33-15</inkml:trace>
  <inkml:trace contextRef="#ctx0" brushRef="#br0" timeOffset="141876.527">5325 2977 0,'0'0'0,"-66"0"0,-100 66 78,166 0-78,-66-33 16,66 33 0,66-66 15,-132 33 0,132 0 0,0 0 16,34-33 16,-67-33-48,-33 0 1,66 33 62,33 0-47,-33 0 1,-33 66-1,-66-33-31,33 34 15,66-67 1,-66-34 15,0-32-31,33 0 16,67 33-16,-67-33 16,33 99 46,-33 33-62,-66-33 16,66 66-1,-33-65-15,66-1 16,-99-33 0</inkml:trace>
  <inkml:trace contextRef="#ctx0" brushRef="#br0" timeOffset="142302.2853">6185 3109 0,'0'0'15,"-67"66"-15,67 0 16,0-33-1,-66 33 1,99 1 0,67-34-1,-34 0 1,-33-66 0,132-67 15,-132 1-16,-99 33-15,66 0 16,0-66 0,-33-34-1,33 232 32,33 34-47,-33-34 16,0 0-1</inkml:trace>
  <inkml:trace contextRef="#ctx0" brushRef="#br0" timeOffset="142668.0803">7375 3142 0,'0'0'0,"33"66"31,-33-33-15,-66 0 0,99 33-1,0-33 1,0-33-1</inkml:trace>
  <inkml:trace contextRef="#ctx0" brushRef="#br0" timeOffset="142868.9643">7309 2844 0,'0'0'0,"-33"33"0,165 33 16,-32-66-1,-134 34 1</inkml:trace>
  <inkml:trace contextRef="#ctx0" brushRef="#br0" timeOffset="143151.8059">7871 3373 0,'0'0'0,"0"34"0,100-1 16,-167-33-16,67 33 31,-66 0-31,0-33 16,-33 0-16,66 0 31</inkml:trace>
  <inkml:trace contextRef="#ctx0" brushRef="#br0" timeOffset="144044.2974">9029 3076 0,'0'0'0,"-66"0"31,-33 33 31,-1 66-15,67-66-47,-33 33 32,66-33-17,66-33 1,0 33 46,34-33-15,-34-33 16,-66 0-16,66 0-47,-66 0 15,-66 33 63,99 33-62,-33 0 0,33 0 30</inkml:trace>
  <inkml:trace contextRef="#ctx0" brushRef="#br0" timeOffset="144393.1069">9360 3340 0,'0'0'0,"66"33"0,-66 1 16,0-1-1,33-66 32,-66-67-16,0 67-31,-33-33 16,66 33-16,33 0 16,66-33-1,-33 99 1,-33 0 0,0-33-1</inkml:trace>
  <inkml:trace contextRef="#ctx0" brushRef="#br0" timeOffset="144651.9528">9856 3208 0,'0'0'0,"99"66"16,-132-33-16,66 0 15,-33 34 1,33-34-16,-33 0 31</inkml:trace>
  <inkml:trace contextRef="#ctx0" brushRef="#br0" timeOffset="144793.8733">9823 2910 0,'0'0'15,"132"0"1,-165 67-1</inkml:trace>
  <inkml:trace contextRef="#ctx0" brushRef="#br0" timeOffset="145301.5869">10451 3208 0,'0'0'0,"-33"66"16,-33 0-16,0-33 16,66 1-1,66-1 1,66-66 15,-33-34-15,-33 67-1,-32-66-15,-68 0 16,68 0 0,-34 0-16,-34 33 15,34-67-15,0 34 16,-99 0-1,66-33-15,0 66 16,0 0-16,66 99 47,33 33-47,-33-33 16,33 34-16,-66 32 15,34-33-15,-34 0 16,0 1-1,33-67-15</inkml:trace>
  <inkml:trace contextRef="#ctx0" brushRef="#br0" timeOffset="161451.4239">11576 3142 0,'0'0'0,"-100"-33"16,67 0 30,-33 0-14,165 66 233,-33-33-249,1 0 0,-1 0-16,0 0 15,0 0-15,66-33 31,1 33-15,-67-33-16,0 33 16,0-33 15,0-1-15,-66 1-1,0-66 1,-66 33-1,-33 33 17,33 33-17,0-33 1,-1 33-16,1 0 31,132-33 47,1 33-78,32 0 16,-33 33 0,33 0-1,-66 0 16,33 33-15,-66 0 0,0 0-16,-33 1 15,33-1-15,-33-33 16,33 33-16,-33-33 16,0 0-1,-66-33 32,66-33-31</inkml:trace>
  <inkml:trace contextRef="#ctx0" brushRef="#br0" timeOffset="162659.7397">13395 2414 0,'-67'0'62,"1"0"-31,-33 33-15,33-33 0,0 33-1,33 1 1,0 32-1,0-33 1,-1 33 0,34 0-1,34-33 1,-34 33 0,66-33 15,-33 0-16,33 0 1,33-33 0,-66-33 15,-33 0-15,-33-33-1,99 66 48,0 0-48,34 0 1,-34-33 15,0 33-15</inkml:trace>
  <inkml:trace contextRef="#ctx0" brushRef="#br0" timeOffset="163009.5406">13725 2646 0,'0'0'0,"-33"33"15,-66 0 1,99 0 0,0 33-1,66-33 1,33-33 0,-33-33-1,34 0 1,-67 0-1,-33-33 1,-66 0 0,33 33-16,-67 0 15,67 33 17</inkml:trace>
  <inkml:trace contextRef="#ctx0" brushRef="#br0" timeOffset="163326.3613">14552 2381 0,'33'66'15,"0"1"1,33-1 0,-66-33-1,0 0 1,0 33-1,33-33 1,1-33 0</inkml:trace>
  <inkml:trace contextRef="#ctx0" brushRef="#br0" timeOffset="163743.1299">14486 2447 0,'66'0'47,"0"0"-47,0 33 15,1 1 16,-34 32-15,33 0 0,-66-33-16,66-33 31,0-33-15,0 0-1,-66-33 1,-33-1-1,0 34 1,-66-33 0,66 132 15</inkml:trace>
  <inkml:trace contextRef="#ctx0" brushRef="#br0" timeOffset="164402.7543">16073 2315 0,'0'0'0,"-66"33"47,0 0-31,0 0-1,33 33 1,33-32 0,-33 32-1,0-33 1,66 0 0,0-33 30,66 0-30,-33-33 15,34 0-15,-67 0 15,0 0 0,-33-1-15,0 1 0,-33-33-1,0 33 1,-1 33 31</inkml:trace>
  <inkml:trace contextRef="#ctx0" brushRef="#br0" timeOffset="164943.4453">16503 2315 0,'0'0'0,"-66"33"32,33 0-1,0 0-16,0 33 1,0-32 0,33-1-1,66 0 32,0-66-16,0 33-15,-33-33 0,1-1-1,-68 68 79</inkml:trace>
  <inkml:trace contextRef="#ctx0" brushRef="#br0" timeOffset="165710.0125">16636 2315 0,'0'0'0,"66"66"62,0 0-46,-33-33-1,-33 34 1,33-34-16,-33 0 16,-33 33-1,33-33 1,-66-99 31,33 0-32,66 33 1,33 0 0,0-1-1,0 34 17,34-33-17,-34 0 16,0 33 1,-66-33-17,-33-33 17,-33 33-1,33 66 0,-34 33-15,67 0-1,33-33 1,1 34 0,32-34-1,0 0 16,0-66-15,0 0 0,0 0-16</inkml:trace>
  <inkml:trace contextRef="#ctx0" brushRef="#br0" timeOffset="166026.8359">17463 2249 0,'-34'33'16,"1"0"0,100 33-1,-1-33 1,0 0 0,0 0-1,0 1 16,-66 32-15,0-33-16,-33 33 16,0-33-1,-66 0 1,0-33 0,32-33-1,34 33 1</inkml:trace>
  <inkml:trace contextRef="#ctx0" brushRef="#br0" timeOffset="183186.101">10848 3770 0,'0'0'0,"-66"0"31,0 33 47,132 0 125,0 1-172,33-34-15,-33 33-16,0-33 16,67 33-1,-67 0 1,33 0-16,-33-33 16,0 0 46,-99-33 32,99-33-79,-66-1 1,0 34-16,-33-66 16,33 66-16,0-33 15,0 0-15,-33 33 16,0 66 78,99-33-79,1 33 1,-34 0 0,0 33-1,66 0-15,-99-33 16,0 0-1,0 34 1,0-1-16,-33-33 16,0 33-16,-33 0 15,-1 33 1,-32-99 0,0 0 30,66-33-30</inkml:trace>
  <inkml:trace contextRef="#ctx0" brushRef="#br0" timeOffset="183901.6913">12336 3638 0,'0'0'16,"-33"33"15,66 0 0,-33 33-31,33 0 16,-33-32-16,0 32 15,33 0-15,-33 0 16,-33 0-16,0 0 16,66-33-16,-33 33 15,33-132 32,33 66-31,34-33 15,-34 33-15,33 0 15</inkml:trace>
  <inkml:trace contextRef="#ctx0" brushRef="#br0" timeOffset="184168.5402">13064 3870 0,'0'0'0,"-33"66"47,66-33-32,0 0 1,0 33 0,0 0-1,-66-33 1,66-33-1</inkml:trace>
  <inkml:trace contextRef="#ctx0" brushRef="#br0" timeOffset="184310.4622">13196 3671 0,'-66'33'15,"99"0"1,0 0-1,-99-33 1</inkml:trace>
  <inkml:trace contextRef="#ctx0" brushRef="#br0" timeOffset="184501.3527">13593 3638 0,'0'0'0,"-33"66"31,66 0-16,0 0 1,33-32-16,-33 32 16,-33-33-16,33 33 15,-33-33-15,33 33 16,-66-33 0</inkml:trace>
  <inkml:trace contextRef="#ctx0" brushRef="#br0" timeOffset="184701.2384">13395 4002 0,'0'0'0,"66"0"31,33 0-31,0 0 16,-33-33-1,33 33-15,1-99 32</inkml:trace>
  <inkml:trace contextRef="#ctx0" brushRef="#br0" timeOffset="184903.1428">14155 3704 0,'0'0'0,"-33"66"31,132-33-15,-132 0-16,66 34 15,0-1-15,-33-33 16,0 33-16,0 0 16,0-33-16,0 33 15</inkml:trace>
  <inkml:trace contextRef="#ctx0" brushRef="#br0" timeOffset="185096.0155">13891 4002 0,'0'0'0,"165"33"31,-99 0-15,0-66-16,0 33 16,1-33-1</inkml:trace>
  <inkml:trace contextRef="#ctx0" brushRef="#br0" timeOffset="185313.8939">14387 3638 0,'0'0'0,"0"66"15,33-33 1,0 0-16,0 33 16,0-32-16,-66 32 15,99 0-15,-99 0 16,66 0-1,-33 0-15,33-33 16</inkml:trace>
  <inkml:trace contextRef="#ctx0" brushRef="#br0" timeOffset="185676.6851">14618 4035 0,'66'-33'16,"34"33"-1,-34 0 1,0 0-16,0-33 16,33 33 15,-99-66-15,-66 33-1,0 33 1,0 0-1,0 0 1,33 99 0,33-66-1,33 33-15,0 0 16,-33-33-16,33 33 16,33-66-16,0 33 15,99-33 1,-32 0-1</inkml:trace>
  <inkml:trace contextRef="#ctx0" brushRef="#br0" timeOffset="186136.4412">16206 3440 0,'0'0'0,"-66"0"16,-34 0-16,67 0 16,-33 66-1,66 33 1,0-66 0,0 33-16,33-33 15,-66 33 1,99 1-16,-33-34 15,0 33-15,1 0 16,-1-33-16,0 33 16,-33-33-16,33 33 15,-33-33-15,0 0 16,0 1 0</inkml:trace>
  <inkml:trace contextRef="#ctx0" brushRef="#br0" timeOffset="186335.3141">15710 3969 0,'0'0'16,"99"0"30,0 0-30,0 0 0,-33 0-16</inkml:trace>
  <inkml:trace contextRef="#ctx0" brushRef="#br0" timeOffset="186918.9809">16603 3870 0,'0'0'0,"-100"0"63,34 33-48,0 0 17,0 0-17,0 0 17,33 33-17,33-33 1,-33 0 15,99 0-15,0 0 31,33-66-1,-33-33-30,-33 33-16,-132 66 78</inkml:trace>
  <inkml:trace contextRef="#ctx0" brushRef="#br0" timeOffset="187168.8439">16636 4134 0,'0'0'0,"33"66"0,33 0 15,-66-132 48,0 0-48,66 0-15,-66 0 16,0 0-16,33 33 16,0 66 30</inkml:trace>
  <inkml:trace contextRef="#ctx0" brushRef="#br0" timeOffset="187769.5017">17132 4035 0,'-66'33'47,"99"0"-31,0 0-16,-66 0 16,66 33-1,66-132 48,-66 0-63,-33 33 15,33 0-15,33 0 32,-66 66-17,0 33 1,33-33-1,0 33 1,34-132 31,-1 33-47,0-33 16,-66 33-1,66 66 32,-99 0-47,66 0 16,-33 33-16,0-33 15,0 33-15,66-33 16,-66 1 0</inkml:trace>
  <inkml:trace contextRef="#ctx0" brushRef="#br0" timeOffset="188419.1358">17859 4035 0,'67'33'31,"-67"33"-15,33-33-1,-33 33 1,33-99 46,-66-33-62,0 33 16,-1-33-16,34 0 16,0-33-16,-33 65 15,66-32-15,34 66 47,-34 66-31,-33-32-1,0-1-15,33 0 16,0 33-16,33-33 16,-66 0-16,33 0 15,0 33 1,33-99 0,-66 0-1,33-66 16,-33 66-15,66 33-16,-99 33 31,100 33-31,-34-33 16,-66 33-16,132-33 16,-99 0-16,0 0 15,0 0 16</inkml:trace>
  <inkml:trace contextRef="#ctx0" brushRef="#br0" timeOffset="188951.8279">19017 3704 0,'0'0'0,"-66"66"0,33 0 16,0-32-16,33-1 15,0 0-15,66 33 16,-66-33-1,132-33 17,33-33-17,-165 0 1,0 0 0,34 66 30,-68 0-30,68 33-16,-34-33 16,66 33-16,-33 0 15,-33 0-15,33 1 16,-66-1-16,33 33 16,-33-33-16,33 0 15,-33 0-15,-34-32 16,34 32-1,-132-66-15,66 33 16,-34-33 0</inkml:trace>
  <inkml:trace contextRef="#ctx0" brushRef="#br0" timeOffset="190501.9508">10484 4266 0,'0'0'0,"-66"33"31,99 1 16,0 65-16,33-33-31,-33 0 16,33 0-16,1 0 16,-67-33-16,66 34 15,-33-34-15,0 33 16,0 0 0,0-33-1,-66 0 1,66 33 31,-33-132-32,33 0 1,33 0 0,-66 0-16,0 0 15,33-1 1,-66 1-16,66 0 15,0 33-15,34 99 79</inkml:trace>
  <inkml:trace contextRef="#ctx0" brushRef="#br0" timeOffset="191226.5402">10980 4961 0,'0'0'0,"-66"33"141,33 0-32,33 0-62,-99-33 15,-34-66-30,67 66-17,-33-33-15,66 33 31,33-33 16</inkml:trace>
  <inkml:trace contextRef="#ctx0" brushRef="#br0" timeOffset="197913.7581">11576 4829 0,'0'0'0,"-67"0"203,67 33-47,33 33-140,1-33 0,-34 33-16,66 0 15,-33 0-15,-66 1 16,66-34-16,-33 0 16,33-66 46,-66-34-62,33 1 16,0 0-16,0-33 15,0 33-15,33 0 16,0 33-16,33-34 16,33 101 30,0 32-30,-65-33-16,-34 33 16,0 0-16,33 0 15,-66 0-15,-1-33 16,34 0-16,0 34 16,0-34-1,-33-33 1</inkml:trace>
  <inkml:trace contextRef="#ctx0" brushRef="#br0" timeOffset="198261.5529">12336 4994 0,'0'0'0,"-33"33"16,0 66 0,0-66-16,33 0 15,66 34 1,33-67 0,-33 0-1,34 0 1,-34-67-1,-66 34 1,-66-33 0,33 33-16,-34 0 15,1 0 1,33 66 15</inkml:trace>
  <inkml:trace contextRef="#ctx0" brushRef="#br0" timeOffset="198903.1799">12733 4994 0,'0'0'0,"33"33"31,0 33-15,0-33-16,0 67 31,-66-67-31,66 33 31,-33-132 0,0 33-15,33-34-16,1 1 16,-1-33-16,0 66 15,-33 0-15,33 66 47,0 33-31,-33-33-16,0 0 15,33 33-15,0-33 16,33-66 31,-66 0-47,33-33 16,0 0-1,0 33-15,0 0 0,34 66 47,-34 66-31,-33-66-1,33 33-15,-33 1 16,0-34-16,33 0 16,-66 0-1</inkml:trace>
  <inkml:trace contextRef="#ctx0" brushRef="#br0" timeOffset="199411.8901">14089 4928 0,'-66'-33'31,"-33"99"16,66-33-31,0 33-1,-34 0 1,34 0 0,33 1-16,33-34 15,34 0 17,-1-66-1,0 0-16,-33 0 1,-33-34 0,-33 134 31,0-34-32,66 33 1</inkml:trace>
  <inkml:trace contextRef="#ctx0" brushRef="#br0" timeOffset="199885.6219">14288 5126 0,'-67'33'31,"34"0"-31,0 34 16,0-34 0,0 0 15,132 0 0,-33-33-15,-32-33-1,32 0 1,-33-33 0,-33 32-16,0 1 15,-33-33-15,33 0 16,0 0-1,-33 0-15,33 33 16,-67 99 31,134 0-31,-67 0-16</inkml:trace>
  <inkml:trace contextRef="#ctx0" brushRef="#br0" timeOffset="200186.4493">14585 5358 0,'0'0'0,"33"33"0,-99-33 62</inkml:trace>
  <inkml:trace contextRef="#ctx0" brushRef="#br0" timeOffset="200326.3703">14519 4895 0,'0'0'0,"0"66"15,33-33 1,-66 0 0</inkml:trace>
  <inkml:trace contextRef="#ctx0" brushRef="#br0" timeOffset="200619.2018">14982 5027 0,'0'0'0,"-66"33"31,99 0 1,-99 33-17,99-33 1,-66 34-16,132-34 15,0 0 1,0-33 0,-32 0-1,32-33 1</inkml:trace>
  <inkml:trace contextRef="#ctx0" brushRef="#br0" timeOffset="201485.7111">15974 4763 0,'0'0'0,"0"33"31,0 66-15,66-66 0,-66 33-16,33 0 15,-33 66 1,0-98-16,-33-1 16,100 33-1,-67-132 16,66 33-15,-33-67 0,0 67-16,0-33 15,0 0 1,-33 132 31,33 0-47,33-33 15,-66 33-15,66 1 16,-66-34-16,0 0 16,0 33-1</inkml:trace>
  <inkml:trace contextRef="#ctx0" brushRef="#br0" timeOffset="201960.4399">16570 5226 0,'66'-67'31,"33"67"-15,-66-66 15,99 66 0,-198-33 16,66 0-31,-66 0 0,0 33 46,0 33-62,66 0 16,33 33-1,-66-33-15,66 34 16,-33-34 0,33 0-1,33 0 1,33-66 15</inkml:trace>
  <inkml:trace contextRef="#ctx0" brushRef="#br0" timeOffset="202243.2797">17033 5292 0,'0'0'0,"66"33"16,-66 0 0,99-33 31,-165-66-16,66 33-31,-33 0 15,66-1-15,-33-32 16,0 33-16,99 0 16,0 33 15</inkml:trace>
  <inkml:trace contextRef="#ctx0" brushRef="#br0" timeOffset="202677.0324">17661 5126 0,'0'0'0,"-99"0"31,66 33 0,0 0-15,33 34-16,-67-67 16,67 33-16,-33 33 15,100-66 17,65-33 14,-99-33-30,-66 33-16,66-1 16,-33 1-16,33 0 15,-33-33-15,0 33 16,0-33-16,-33 33 16,33 0-1,33 33 16</inkml:trace>
  <inkml:trace contextRef="#ctx0" brushRef="#br0" timeOffset="203326.6689">17859 5093 0,'0'0'0,"67"0"15,98 0 17,-132 0-32,33 0 31,-66-66 47,0 33-62,-66 0-1,-33 33 17,99 33-17,-66 66 1,66-66-1,-33 0-15,132 34 16,-33-67 15,0-34-15,-33 101 46,33-34-46,-99 33 0,132-66 15,-132-33-15,33-33-1,0 33-15,0-34 16,0 1-1,0 33-15,0-33 16,33 33 0</inkml:trace>
  <inkml:trace contextRef="#ctx0" brushRef="#br0" timeOffset="203668.4701">18620 5027 0,'0'0'16,"-33"66"-16,33-33 16,99 0-1,0 0 1,-32 34 15,-34-34-15,0 0-1,-133 33 1,67-33 0,0 33-1,0-66 16</inkml:trace>
  <inkml:trace contextRef="#ctx0" brushRef="#br0" timeOffset="262095.2486">18058 1984 0,'0'0'0,"33"0"515</inkml:trace>
  <inkml:trace contextRef="#ctx0" brushRef="#br0" timeOffset="263320.5516">1918 2447 0,'33'33'47,"0"1"-31,67 32-16,-34 33 0,0-33 15,33 0 1,-66 0-16,66-33 15,-32 0 1,32-66 0,0-33-16,33-66 15,100-66-15,65-34 16,1 1-16,66-100 16,-33 99-1,-34 34-15,34 66 16,-199 98-16,-99 68 31</inkml:trace>
  <inkml:trace contextRef="#ctx0" brushRef="#br0" timeOffset="288495.2391">21729 16900 0,'0'0'0,"-66"0"47,165 0 47,-33-33-94,33 33 15,-33 0-15,1-33 16,-1 66-16,0-66 16,-165 66 62,-34-66-78,34 66 15,-33-66-15,33 33 16,-1 0-16,34-33 31,132 33-15,67 0 0,-34 0-1,33 0 1,-66 0-1,1 0 1,-134 33 31</inkml:trace>
  <inkml:trace contextRef="#ctx0" brushRef="#br0" timeOffset="294195.0009">22622 16404 0,'0'0'0,"-66"0"46,0 0 64,99 33-79,0 0-15,0 33-1,0 1-15,-33 32 16,0-33 0,33 0-1,-99-33-15,132 33 16,-99-33-16,33 67 31,0-167 32,66 1-48,-33 0 1,0 0-16,66 0 15,1 66 48,-67 66-63,0 0 16,0-33-1,0 66 1,-33-65-1,0 65 1</inkml:trace>
  <inkml:trace contextRef="#ctx0" brushRef="#br0" timeOffset="294736.6913">23283 16900 0,'0'0'0,"66"-33"32,34 0-1,-34 33-15,0-33-1,-33 0 16,0 0 1,-66-33 15,-66 66-32,33-33 1,0 0-16,-34 66 31,34 0 0,99 33-31,-66-33 16,0 33-16,66-33 16,33 0-1,-99 0-15,132 33 16,1-66-1,-34 0 1,0 0 0,0-33-1,33 0 1</inkml:trace>
  <inkml:trace contextRef="#ctx0" brushRef="#br0" timeOffset="295020.5285">23912 16966 0,'0'0'0,"33"33"0,-33 1 32,33-68 30,-33-32-62,33-33 16,-99 66-16,99-33 15,33 0 1,0 99 15</inkml:trace>
  <inkml:trace contextRef="#ctx0" brushRef="#br0" timeOffset="295536.2372">24739 16768 0,'0'0'0,"-100"0"16,34 0 15,33 66-15,0-33-1,-66 0-15,66 33 16,33-33 0,66-33 30,0 0-30,-33-33 0,66 0-16,-33-66 31,-32 66-31,-68-33 16,68 33-16,-1-33 15,-100 0 1,67 32-16,0 1 15,0-33-15,-33 33 16,33-33-16,-66 66 47,99 99-31,0-33-16,-66 1 15,66-1 1</inkml:trace>
  <inkml:trace contextRef="#ctx0" brushRef="#br0" timeOffset="295994.9746">25102 16801 0,'0'0'15,"100"-33"-15,-34 33 16,0-33 0,0 33-16,-165-33 78,33 0-63,33 0 1,-34 99 31,100-33-47,-66 33 15,33-33-15,67 33 16,-34 0 0,0-33-16,33-33 15,0 67 1</inkml:trace>
  <inkml:trace contextRef="#ctx0" brushRef="#br0" timeOffset="296445.7292">26061 16735 0,'0'0'0,"-99"33"16,66 0-16,-66 33 15,99-33 1,0 0-16,33 33 16,33-66-1,0 0 1,67-66 0,-100 0-1,33 0 1,0 0-16,-33 0 15,-33 0-15,0-1 16,33-32-16,-66 0 16,33 33-16,33 33 15,-66 99 17,33 0-17,0 33 1,-33 1-16,33-34 15,0 0-15,66-33 16</inkml:trace>
  <inkml:trace contextRef="#ctx0" brushRef="#br0" timeOffset="297320.2209">27616 16173 0,'0'0'0,"0"66"16,33 0-1,0 0-15,-33 33 16,0 1-16,-33-34 16,0 33-16,33-33 15,-33-33 1,0 33-16,66-33 15,-66-33 1</inkml:trace>
  <inkml:trace contextRef="#ctx0" brushRef="#br0" timeOffset="297612.0722">28079 16603 0,'0'0'0,"66"33"16,-66 33-1,0-33 1,33 0-1,-33 0 1,0 0-16,0 33 16</inkml:trace>
  <inkml:trace contextRef="#ctx0" brushRef="#br0" timeOffset="298302.6638">28112 16272 0,'0'0'0,"99"66"32,-66-33-17,33 0 1,-33 0-16,1 0 15,-1 0-15,0 34 16,0-34-16,-33 33 16,0-33-16,0 66 15,0-33 1,99-33 0,-66-99 30,0 0-46,0 0 16,-33 0-16,66-34 16,-33 67-16,34 66 47,-1 1-16,0-1-16,0-66-15,0 33 16,0 0 0,34 0-1,-67-34 1,-66-32 31,-34 33-32,-32 33-15,33 0 16,0 66 15,33 1-31,33-34 16,0 33-16,33-33 16,33 33-1,0-33 1,0 0-1,0-33-15</inkml:trace>
  <inkml:trace contextRef="#ctx0" brushRef="#br0" timeOffset="298602.4934">29766 16404 0,'0'0'0,"-67"66"16,67 0-1,67 1 1,-34-34-16,0 33 16,-66-33-1,33 33 1,-33-33-1,-34 33 1,1-33-16,0-33 16,0 0-16,-33 33 15</inkml:trace>
  <inkml:trace contextRef="#ctx0" brushRef="#br0" timeOffset="298870.3399">30394 16239 0,'0'0'0,"-66"33"0,132 33 15,-99-33 1,66 66-1,-66-33-15,66 1 16,-66-1-16,33 0 16,-66 0-16,66 0 15,-33-33-15,0-33 16</inkml:trace>
  <inkml:trace contextRef="#ctx0" brushRef="#br0" timeOffset="299028.2515">30229 16570 0,'-66'-34'0,"132"68"16,0-1 0,33 0 15</inkml:trace>
  <inkml:trace contextRef="#ctx0" brushRef="#br0" timeOffset="299262.1174">30592 16768 0,'0'0'0,"0"66"16,100-66 15,-1-33 0,-33-33-31,0 33 16,-66-66 0,-33 66-1,-33 33 1,0 66 15</inkml:trace>
  <inkml:trace contextRef="#ctx0" brushRef="#br0" timeOffset="299595.9367">31287 16470 0,'0'0'0,"-66"33"15,0 34 17,33-34-32,0 0 15,33 66 1,0-33 0,33-33-1,66-33 1,-33 0-1,0 0 1,0 0 15</inkml:trace>
  <inkml:trace contextRef="#ctx0" brushRef="#br0" timeOffset="300169.6026">31618 16470 0,'0'0'0,"33"66"47,-33 1-47,33-1 16,-33 0-1,-33 0-15,33 0 16,-33 0-16,0 0 16,33-32-16,-67-1 15,101-100 32,-1 34-47,33-33 16,0 66-1,0-33 1,-33 99 0,0-33-1,0 0-15,-33 1 16,33-1-16,-33 0 16,0 0-1,-66-132 32,66 32-31,-33-32-16,0 0 15,66 0-15,0 0 16,-33 65-16,66 1 31,1 33-15,-34 0-1</inkml:trace>
  <inkml:trace contextRef="#ctx0" brushRef="#br0" timeOffset="335712.3942">21497 2679 0,'0'0'0,"67"0"93,32 0-61,33 33-17,0-33-15,-66 0 16,1 33 0,-134-33 46</inkml:trace>
  <inkml:trace contextRef="#ctx0" brushRef="#br0" timeOffset="336427.9869">22589 2414 0,'-33'66'32,"0"-32"-17,0-1 1,33 33-1,33-33 1,33 0 0,33 0-1,-66 0 1,33 0 15,-66 33-15,0 0-1,0-33 1,-66 34 0,0-34-1,0-33 1,-33-33 15,32 33-31,1-33 16,-33-1-1</inkml:trace>
  <inkml:trace contextRef="#ctx0" brushRef="#br0" timeOffset="336962.6835">23052 2282 0,'0'0'16,"99"66"-1,-33 0 1,-33 0-1,-33 1-15,33-1 16,-33 0-16,-33-33 16,33 33-16,0 0 15,33-99 48,0-33-48,0 33-15,1-33 16,-1 33-16,33 0 31,-66 66-15,33 33 0,0-33-1,-33 33-15,0 0 16,-33-33-16,33 33 15,0-32 1,-33 32 0</inkml:trace>
  <inkml:trace contextRef="#ctx0" brushRef="#br0" timeOffset="337637.3005">24176 2646 0,'0'0'0,"-33"0"62,-66 33-15,33 0-31,33 0 15,0 33-16,-33-33 1,33 0 15,33 0 16,66-33 47,33-66-47,-66 33-32,-33 66 79</inkml:trace>
  <inkml:trace contextRef="#ctx0" brushRef="#br0" timeOffset="338194.9841">24143 2977 0,'66'33'31,"-66"-100"0,0 34-15,67-33-16,-67 0 15,-34 0-15,34 33 16,34-33 0,-1 99-1,33 33 1,-66-33-16,66 0 31,0 0-15,0 0-1,0-33 1,34-33 0,-1 33-16,-33 0 15,0-33-15,-66 0 32,-66 0-1,0 0-16,-33 33 1,65 66 0,1-33-1,0 33 1,0-33-16,66 33 31,0 1-15,67-67-1,-34 0 1</inkml:trace>
  <inkml:trace contextRef="#ctx0" brushRef="#br0" timeOffset="338713.6875">25235 2811 0,'0'0'0,"-33"33"16,-34 0-1,1 33 1,33 1 15,33-34-15,66-33-1,34-33 17,-34 0-32,0-1 15,-66-32 1,0 0 0,33 33-1,-33-33-15,0 0 16,-33 0-16,33 33 15,0 0-15,33-67 16,-33 166 47,33-32-48,0 32-15,-33-33 16,0 66-16,0-33 15,-33-33-15,33 33 16,0-33-16,33 0 16</inkml:trace>
  <inkml:trace contextRef="#ctx0" brushRef="#br0" timeOffset="339371.3161">26657 2348 0,'66'66'47,"0"-33"-31,-33 34-1,0-1-15,-33 33 16,0-33-16,-33 0 15,33 0-15,0-33 16,0 34 0,-33-1-1</inkml:trace>
  <inkml:trace contextRef="#ctx0" brushRef="#br0" timeOffset="340019.9458">27682 2547 0,'0'0'0,"-99"33"47,0 0-16,32 0-15,34 0-1,0 33 1,33-33 0,-33 0 15,99 0 16,34-33 15,-1-66-15,-33 0-31,-33 99 93</inkml:trace>
  <inkml:trace contextRef="#ctx0" brushRef="#br0" timeOffset="340311.7794">27781 2811 0,'0'0'0,"0"66"15,66-99 32,-33-33-31,1 33-16,32-33 15,-33 33-15,33 0 16,-33 0 0,-33 66-1,33 0 1,-33 33-16,-33 0 16,33-33-1,-33 33-15,33-33 16</inkml:trace>
  <inkml:trace contextRef="#ctx0" brushRef="#br0" timeOffset="340828.4837">28542 2613 0,'0'0'0,"-66"33"15,0-33 1,33 33-16,-34 0 16,34 0-1,0 33 1,99-66 15,34-33-15,-67 0-1,66 0 1,-132 99 31,33 0-32,-33-33 1,0 0-16,33 34 16,0-34-16,-33 0 15,0 33-15,-1-33 16,1 33 0,-33-33-1,33-33 16,-66 0-31,33-33 16,33 0 0</inkml:trace>
  <inkml:trace contextRef="#ctx0" brushRef="#br0" timeOffset="341195.2785">28740 2679 0,'0'0'0,"0"66"16,33 0 15,1 33-15,-1-66-1,33-33 17,66-33-17,-66-33 1,0 33-16,-33-33 16,-33 33-16,-66-99 31,33 66-16,-33 66 1</inkml:trace>
  <inkml:trace contextRef="#ctx0" brushRef="#br0" timeOffset="341596.0516">29435 2613 0,'0'0'0,"-66"33"62,33 33-46,0-33-16,0 0 15,-1 33-15,34-33 16,67-66 15,32-33-15,-66 33 0,33 0-1,-66 66 16,0 0-15,0 33 0,33-66-1</inkml:trace>
  <inkml:trace contextRef="#ctx0" brushRef="#br0" timeOffset="342162.7257">29865 2580 0,'0'0'16,"-66"33"15,66 0-15,-66 33-1,99-33 1,0-66 31,33-33-16,-33 99 16,0 33-47,-66-33 16,66 33-16,-33-33 15,0 33-15,-33 1 16,33-34-16,0 33 16,-33-33-1,-33 33 1,0-33 15,-34-33-15,1-33-1,66 0-15,-33-33 16,132 33 0,33-33-1,0 33 1,34 33-16</inkml:trace>
  <inkml:trace contextRef="#ctx0" brushRef="#br0" timeOffset="342562.4988">30163 2877 0,'33'-33'47,"66"0"-31,0 0-1,-66 0 32,-66 0-31,0-33 15,-33 33 0,0 99-15,0-66 0,32 33-16,34 0 15,-33 33-15,66-33 16,-33 0-16,67 33 16,-1-32 15,66-34-16,-33 0-15,-33-34 16</inkml:trace>
  <inkml:trace contextRef="#ctx0" brushRef="#br0" timeOffset="342870.3233">30659 2613 0,'0'0'0,"33"66"16,0-33 0,33 33-1,33 33 1,-66-66 15,-33 0-31,33 34 16,-66-34-16,0 33 15,-66-33 1,33-33 0,-100 0-1,34 0 1</inkml:trace>
  <inkml:trace contextRef="#ctx0" brushRef="#br0" timeOffset="354179.9095">23052 3638 0,'0'0'0,"66"-33"15,-66 66 48,-33 0-48,0 0-15,0 33 16,0-33-16,0 34 16,0-1-16,-34 0 15,34-33-15,0 33 16,-33 0-16,33 0 16,0-33-1,0 0-15,-33 1 16</inkml:trace>
  <inkml:trace contextRef="#ctx0" brushRef="#br0" timeOffset="354478.7234">23184 3506 0,'0'0'0,"66"33"31,-33 0-31,33 33 16,1-33-16,-1 33 16,0 0-1,-33-33-15,0 34 16,33-34-16,-66 33 15,33-33-15,-33 33 16,0 0 0,0-33-1</inkml:trace>
  <inkml:trace contextRef="#ctx0" brushRef="#br0" timeOffset="354753.57">22986 4002 0,'0'0'0,"66"0"15,0 0-15,0 0 16,0-33-16,33 33 16,1 0-16,-34 0 15,0 0-15,0-33 32</inkml:trace>
  <inkml:trace contextRef="#ctx0" brushRef="#br0" timeOffset="355087.3791">23912 4002 0,'0'0'0,"33"66"16,33-33-16,-66 0 15,66 0 1,0-66 47,-66-33-48,33 0-15,-33-33 16,33-1-16,0 67 15,67-33 1,-1 66 0,-66 0-16</inkml:trace>
  <inkml:trace contextRef="#ctx0" brushRef="#br0" timeOffset="355545.1246">25102 3737 0,'0'0'0,"-132"66"46,0-33-30,66 34-16,-1-34 16,1 33-16,0-33 15,33 33-15,0-33 16,99 0 15,0-33-15,0-33-16,34 0 15,-34 0-15,0 33 16,-33 33 47,-33 0-48,0 33 1</inkml:trace>
  <inkml:trace contextRef="#ctx0" brushRef="#br0" timeOffset="356003.8611">25268 3539 0,'0'0'0,"66"33"32,-66 33-17,33 0 1,-66 33-16,33-66 15,0 34-15,33-34 16,-66 33-16,66-33 16,0 0-1,66 0 1,-33-66 0,1 0-1,-1 0 1,-33 0-16,0-33 15,-132 66 1,32-33 0,-32 66-1,0-33 17</inkml:trace>
  <inkml:trace contextRef="#ctx0" brushRef="#br0" timeOffset="356287.6951">25896 3903 0,'0'0'0,"66"33"47,-33 33-31,-66-33-1,66 33 1</inkml:trace>
  <inkml:trace contextRef="#ctx0" brushRef="#br0" timeOffset="356462.5958">26128 3473 0,'99'66'15,"-33"-33"1,0 0 0,33 33-16</inkml:trace>
  <inkml:trace contextRef="#ctx0" brushRef="#br0" timeOffset="356720.4494">27153 3572 0,'0'0'0,"-99"-33"16,33 66-16,-1 0 15,34 0 1,0 33-16,0 0 16,33 34-16,0-34 15,33-33 1,66 33-1,-32-66-15,32 0 16,0 0 0,-33 0-16,0-232 15</inkml:trace>
  <inkml:trace contextRef="#ctx0" brushRef="#br0" timeOffset="359987.5936">26921 3671 0,'0'0'0,"100"0"31,-67 0 1,33-33-17,0 33 16,0 0-15,0 33 15,0-33-15,-132 0 46,-33-33-15,33 33-31,-33-33 0,-1 66-1,34-33 1,0 33-1,66 0 1,-66 33-16,66-33 16,-33 0-16,33 1 15,0-1-15,33 33 16,-66-33 0,66 33-1,0-33 1,0 33-1,33-66 17,34 0-17,-1 0 1,0-33 0,-33 66-1,0-66 1,-165 0 93,33 33-93,0-33-1,0 33-15,-34-33 16,1 33-16,0-33 16,0 0-1,33 0 1,32-33 0,1 32-1,33-32-15,0 0 16,0 33-1,100 0 1,-34 33 15,0 0-31,0 0 16,0-33-16,0 66 16,34-66-1,-34 66-15,33-66 16,-165 33 62,0 0-62,0 0-1,-34 0 1,1 0-16,33 33 15,-33 33 1,66 0-16,-34-33 16,67 34-16,0-1 15,34 0-15,-68-33 16,68 0-16,-1 33 16,33-33-1,33 0 1,0-33-16,-33 0 15,34 0-15,-1 0 16,-33 0-16,0 0 31,-99-33-15</inkml:trace>
  <inkml:trace contextRef="#ctx0" brushRef="#br0" timeOffset="379520.4851">21894 5424 0,'0'0'0,"66"0"109,1-33-93,32 33-16,0 33 16,-66-66-16,66 33 15,-66 0 32</inkml:trace>
  <inkml:trace contextRef="#ctx0" brushRef="#br0" timeOffset="379837.317">22787 5060 0,'0'0'0,"99"66"32,-99-33-17,34 34-15,-34-34 16,66 33-16,-66 0 16,-100 99 15,100-132-31,34 0 31,-1-33-15</inkml:trace>
  <inkml:trace contextRef="#ctx0" brushRef="#br0" timeOffset="380137.1391">22920 4862 0,'0'0'0,"-34"-33"16,101 0-16,32 0 15,-33 33 1,0 66 31,33-33-32,-99 33-15,-33 0 16,0-33 0,-33 33-16,66-33 15,-66 0-15,-99 34 32,131-67-17</inkml:trace>
  <inkml:trace contextRef="#ctx0" brushRef="#br0" timeOffset="380512.9236">23614 5126 0,'0'0'0,"-99"66"31,99 1-15,0-1 0,-33-33-16,66 0 15,-66 0-15,165-33 32,-66-33-1,0-33-16,-33 33-15,1 0 16,-34-34-16,-34 34 16,34 0-16,-99-33 15,99 132 32</inkml:trace>
  <inkml:trace contextRef="#ctx0" brushRef="#br0" timeOffset="380920.6912">24143 5192 0,'66'34'31,"34"-34"-15,-34 0-16,33 0 15,-33-34 32,-33 1-31,-33 0-16,-99 0 16,66-33-1,-33 66 1,-33 33 15,32 0-31,67 0 16,-33 0-16,66 67 31,0-67-15,34 0-1,32-33 1,-33 33-1</inkml:trace>
  <inkml:trace contextRef="#ctx0" brushRef="#br0" timeOffset="381557.3296">24937 4994 0,'-33'33'156,"99"0"-141,-33 33 1,0 0 0,0 1-1,0-34 1,-33 0-16,-33 33 31,-33 0-15</inkml:trace>
  <inkml:trace contextRef="#ctx0" brushRef="#br0" timeOffset="381779.2014">24805 5159 0,'0'0'0,"66"33"15,-132-33 1,132 34 0,33-34-1,-66 0 1,66 0 15,-66 0-15</inkml:trace>
  <inkml:trace contextRef="#ctx0" brushRef="#br0" timeOffset="382062.0426">25367 5259 0,'0'0'0,"0"66"16,66-33-16,-33 33 31,-66-132 31,66 0-46,-66 0-16,66-1 16,-33 34-1,66 0 1,0 33 15</inkml:trace>
  <inkml:trace contextRef="#ctx0" brushRef="#br0" timeOffset="382287.9134">26095 5093 0,'-34'66'31,"34"-33"-31,-33 1 16,0 32-16,0-33 15,33 33-15,0 0 16,0 0-16,-33 0 16,0-33-1,0 34-15,33-34 16</inkml:trace>
  <inkml:trace contextRef="#ctx0" brushRef="#br0" timeOffset="382494.7959">25764 5093 0,'0'0'0,"66"99"0,-66-65 16,33-1 0,33-33-1,33 0 1</inkml:trace>
  <inkml:trace contextRef="#ctx0" brushRef="#br0" timeOffset="383462.2486">27384 4994 0,'0'0'0,"0"33"47,0 33-32,0-33 1,0 0-16,0 34 15,-33-1 1,99-99 31,1 0-31,-1 33 15,-33 33-16,-33 0 1,66 33 0,0-99 15,33-33 0,-66 33-31,34-1 16,-67 1-16,0-99 15,33 99 1,-33 0 0</inkml:trace>
  <inkml:trace contextRef="#ctx0" brushRef="#br0" timeOffset="383862.019">28608 5060 0,'-66'33'47,"-33"33"-31,-1 1-1,67-34 1,-99 33 0,198-66 31,67-66-32,-100 33 1,66-1-16,-99 68 47,-33-1-47,33 33 15,33-33 1</inkml:trace>
  <inkml:trace contextRef="#ctx0" brushRef="#br0" timeOffset="384179.8404">28873 5060 0,'0'0'16,"0"33"-1,0 0 1,66 33-1,-33-32 1,0 32 0,-33-33-1,-66 33 1,66-33 0,-132 0 15,32-33-16</inkml:trace>
  <inkml:trace contextRef="#ctx0" brushRef="#br0" timeOffset="385070.3333">29865 5259 0,'0'0'0,"33"33"31,33 0 1,-33 33-17,-33 0 1,-33 0 0,33 0 15,0-99 0</inkml:trace>
  <inkml:trace contextRef="#ctx0" brushRef="#br0" timeOffset="385229.2416">30129 4862 0,'0'0'0,"-33"33"15,100 33 32,-34-66-47</inkml:trace>
  <inkml:trace contextRef="#ctx0" brushRef="#br0" timeOffset="385728.9571">30361 5159 0,'0'0'0,"0"100"0,0-67 16,0 0-16,-33 33 15,-33-33 1,132-66 31,0-66-32,-33 66 1,0 0 0,-66 66 15,33 33-15,33 0-1,0-33 1,33-66-1,-33 33 1,34-66-16,32 33 16,-66-33-16,33 32 15,0 1-15,0 33 16,-132 33 15,66 34-15,0-1-16,-33 33 15,33-66-15,0 33 16,-33 0-16,33 0 16,-33-66-1</inkml:trace>
  <inkml:trace contextRef="#ctx0" brushRef="#br0" timeOffset="386229.6714">31155 5226 0,'0'0'0,"0"66"16,-33 33-16,33-66 15,-33 33-15,33-33 16,0 33-16,-34-33 15,1 0-15,0 1 16,66-68 31,-33 1-47,33-33 16,1 0-1,-1 0-15,-66-33 16,33 33-16,0-34 15,0 34-15,33 0 16,33 33 0,0 33-1,-33 33 17,33 33-17,-66 0 1,0-33-1,-33 34-15,33-34 16,-66 0 0,-33 0-1,66-33-15</inkml:trace>
  <inkml:trace contextRef="#ctx0" brushRef="#br0" timeOffset="386596.4615">31552 5192 0,'0'0'0,"-34"34"15,1-1 1,33 33-1,0-33-15,0 0 16,67-33 15,-1-33-15,-33 0 0,0 0-1,-33-33 1,0 32-16,-66 1 31,66 66 0</inkml:trace>
  <inkml:trace contextRef="#ctx0" brushRef="#br0" timeOffset="386821.3368">31849 5325 0,'0'0'0,"33"33"16,-33 33-16,-66-66 16,132-66 46,-66 33-62,33-33 16,-33-34-16,0 67 15,33-33-15,-33 33 16</inkml:trace>
  <inkml:trace contextRef="#ctx0" brushRef="#br0" timeOffset="387037.2146">32180 4961 0,'0'0'0,"0"66"15,-33-33-15,66 0 16,0 0-16,-66 33 16,33-32-16,0-1 15,-33 33-15,33-33 16,33 33 0,-66-33-1,66-33 1</inkml:trace>
  <inkml:trace contextRef="#ctx0" brushRef="#br0" timeOffset="387229.1126">32048 5126 0,'0'0'0,"0"33"31,99 0 1,0-33-17,-33 0-15</inkml:trace>
  <inkml:trace contextRef="#ctx0" brushRef="#br0" timeOffset="387904.7185">32511 5159 0,'0'0'0,"-100"33"47,67 1-31,66-1-1,-99 33 1,33 0 15,66-33-15,33-66 31,1 33-47,-34-66 15,-99 132 63,99-33-62,66-132 47,-33 66-48,-33 0 1,33 66 31,-66 0-47,-33 33 15,0 0-15,33 0 32,33-66-1</inkml:trace>
  <inkml:trace contextRef="#ctx0" brushRef="#br0" timeOffset="388154.5762">33007 5027 0,'0'0'0,"-33"66"15,66 0-15,-33-33 16,-33 1-16,33 32 16,0-33-16,33 0 15,-66 0-15,66 33 16,-66 0 0,0-33-1,66-33 1</inkml:trace>
  <inkml:trace contextRef="#ctx0" brushRef="#br0" timeOffset="388346.4676">32775 5226 0,'0'0'0,"66"33"15,1-33-15,32-33 16,-33 33 0,-33-34-1</inkml:trace>
  <inkml:trace contextRef="#ctx0" brushRef="#br0" timeOffset="389320.9137">23217 6317 0,'0'0'0,"66"33"46,-132 0-30,99 0 0,0 0-16,-33 33 15,66 1-15,-32-34 16,-34 66 0,0-66-1,-34 0 32</inkml:trace>
  <inkml:trace contextRef="#ctx0" brushRef="#br0" timeOffset="389746.6812">22886 6383 0,'0'0'0,"100"66"15,32-99 1,-66 33 0,33 33-16,1-66 15,-34 66-15,0-33 16,0 0-16,-33 33 31,33 33-15,-66-32-1,0 32 1,99-66 0,-32 0-1,-1-33 1,33-34-1,-66 1 1,-33 0 0,-99 33-1,33 66 17</inkml:trace>
  <inkml:trace contextRef="#ctx0" brushRef="#br0" timeOffset="390153.4454">25301 6218 0,'0'0'0,"0"33"16,33 33-1,-33 0 1,0 0 0,33-33-16,-33 0 15,33 34-15,-33-34 16,0 0 0,0 0 15</inkml:trace>
  <inkml:trace contextRef="#ctx0" brushRef="#br0" timeOffset="390421.2875">24970 6416 0,'0'0'0,"99"33"16,-33-33-1,100 0 1,-34 0 0,-66 0-1,33 0 1,-65 0-1</inkml:trace>
  <inkml:trace contextRef="#ctx0" brushRef="#br0" timeOffset="390887.0229">25863 6152 0,'0'0'0,"0"33"0,66 0 15,-66 33 1,0-33-16,33 0 15,33 33-15,-132-33 16,66 0 0,66-66 31,-33 0-47,34-33 15,65 33 1,-132 66 15,0 33-15,0-33-16,66 33 15,-66-33 1,-33-33 15</inkml:trace>
  <inkml:trace contextRef="#ctx0" brushRef="#br0" timeOffset="391346.7643">26491 6449 0,'67'0'16,"-1"-33"0,0 33 15,0-33 0,0 0 0,-132-33 1,33 33-1,-66 33 0,66 66 0,0-33-15,33 0 0,33 33-1,33 0 1,33-33-1,-33-33 1,0 0 0,0 0-1</inkml:trace>
  <inkml:trace contextRef="#ctx0" brushRef="#br0" timeOffset="391921.4386">27318 6284 0,'0'0'0,"0"33"16,0 0-1,0 33-15,0-33 16,-33 0-16,0 0 16,0 0-1,99-66 32,-33-33-47,66 33 16,-32-33-16,-1 33 15,0 0-15,0 33 16,-33 33 15,-66 33-15,0-33 0,132-66 15,-66-33-16,33 33-15,1 0 16,32 0-16,0 0 16,-66 99-1,0-33 1,-33 33-16,33-33 16,-66 0-16,132 0 31,-132-33-16</inkml:trace>
  <inkml:trace contextRef="#ctx0" brushRef="#br0" timeOffset="414537.5785">21729 7574 0,'0'33'78,"99"-33"-15,-33 0-48,33 33-15,1-33 16,-34 0-16,33 33 16,0-33-1,-165 0 48,0 0-48,-33 33-15,0-33 16,-1 0-16,-32 0 16,33 0-16,33-33 15,132 33 32,0 0-31,99-33-1,-99 66 1,1-66-16,-1 66 31,-132-33 1,-1 0-1,1 33-31</inkml:trace>
  <inkml:trace contextRef="#ctx0" brushRef="#br0" timeOffset="423038.7466">463 2547 0,'0'0'0,"0"66"78,33-33-63,33 0-15,0 33 16,1 0-16,-1 0 16,0-33-16,33 34 15,-33-67 1,0 0 15,0-34-31,34-32 16,65-33-16,34-33 15,-1-34-15,100-32 16,-67 33-16,1-1 16,98-98-1,-230 198 1,-1 33-16</inkml:trace>
  <inkml:trace contextRef="#ctx0" brushRef="#br0" timeOffset="425162.5348">19315 5325 0,'33'-33'125,"0"-33"-94,0 32-15,66 1-1,-33 0 1,33 33 0,-32-33-1,32 33-15,0 0 16,-33 0-16,33-33 15,-33 33 1,34 0-16,-34 0 16,0 0-16,33 0 15,-33 0 1,1 33 15,-1 0-15,0-33-1,33 33 1,-66-66 140,-99 0-124,0-33-17,66 33 1,-66 0-16,66 0 15,-33 0-15,-34-33 16,1 33 15,66 66 79,66 33-95,34 0 1,-34-66 0,0 66-1,33-33 1,-66 0-1,0 33 17,-33 1 15,0-34-47,-33 0 15,-33 33 1,-33 0-1,0-33 1,99-66 78</inkml:trace>
  <inkml:trace contextRef="#ctx0" brushRef="#br0" timeOffset="451454.5868">22920 7243 0,'0'0'0,"33"33"78,0 0-62,0 66 0,-33-33-1,0 1-15,-33-1 16,0 33-16,-34-33 15,34 0-15,0-33 16,33 0-16,100-33 63,-34 0-48,33 0-15,0 0 16,-33-33-1,-33 33 17</inkml:trace>
  <inkml:trace contextRef="#ctx0" brushRef="#br0" timeOffset="451780.4018">23515 7607 0,'0'0'0,"33"33"46,0 33-30,0 0 0,-33-33-16,0 0 15,0 0-15,0 0 16,0 1 0,-33-34 15</inkml:trace>
  <inkml:trace contextRef="#ctx0" brushRef="#br0" timeOffset="452188.1699">23581 7210 0,'66'99'16,"0"-66"-16,0 0 15,1 0 1,-1 0 0,-33 0 15,33 1-15,-33-1-1,0 0-15,0 33 16,-33 0-16,66-33 15,-66 33-15,0 0 16,33-33-16,34 1 31,-1-101-15,-33 34 0,0-33-1,0-33-15,-33 0 16,33 33-16,-33-1 15,0 100 1</inkml:trace>
  <inkml:trace contextRef="#ctx0" brushRef="#br0" timeOffset="452563.9558">24805 7673 0,'0'0'0,"66"0"16,33 0 0,0 0-1,-33-33 1,-66-33 15,0 33-15,-99 0-1,33-1 1,33 68 15,33 32-15,-33-33-16,33 0 16,-33 33-1,33-33-15,33 0 16,33 33-1,-33-33-15,0-33 16</inkml:trace>
  <inkml:trace contextRef="#ctx0" brushRef="#br0" timeOffset="452989.7168">25466 7640 0,'0'0'0,"-66"0"16,0 66 31,33-33-47,33 33 15,0-33 1,99-66-1,0 0 1,-99-33 0,33 33-16,0-33 15,-33 33-15,0-33 16,0-1 0,-66 1-16,99 0 15,-33 33-15,33 0 16,-33 99 15,67 33-15,-67 1-1,33-34 1</inkml:trace>
  <inkml:trace contextRef="#ctx0" brushRef="#br0" timeOffset="453847.2281">26921 7541 0,'0'0'0,"0"33"16,67 33-1,-67-33 17,0 0-17,0 33 1,0-33-1,-34-33 32</inkml:trace>
  <inkml:trace contextRef="#ctx0" brushRef="#br0" timeOffset="454230.0086">27054 7177 0,'66'66'15,"0"-33"-15,-33 0 16,33 33-16,-66-33 16,33 0-1,0 34-15,-33-34 16,0 0-16,-33 33 15,132-132 48,-65 0-63,-1 32 16,66 1-1,-33 0 1,33 66-1,-66 34-15,-33-34 16,33 33-16,-33 0 16,-33 0-16,66-33 15,-33 33-15</inkml:trace>
  <inkml:trace contextRef="#ctx0" brushRef="#br0" timeOffset="454696.7448">28773 7243 0,'0'0'0,"-33"33"15,-33 33 16,66 0-15,-33-33-16,33 0 16,0 34-16,33-34 15,0 33 1,0-33 0,0 0-16,67 0 15,-34 0 1,0 0-1</inkml:trace>
  <inkml:trace contextRef="#ctx0" brushRef="#br0" timeOffset="454971.5924">29435 7045 0,'0'0'0,"33"33"15,0 0 1,0 0-16,-33 33 16,0 0-1,0 0-15,0 0 16,-33 0-16,0 34 15,0-34-15,0-33 16,33 66-16,-66-66 16</inkml:trace>
  <inkml:trace contextRef="#ctx0" brushRef="#br0" timeOffset="455539.2636">29799 7375 0,'-33'33'46,"0"33"-30,-1-32-16,1-1 16,33 0-16,-66 33 15,132-132 32,34 33-31,-67 0-16,66 33 31,-132 66 0,33-33-31,0 33 32,66-99 14,0-33-30,0 33-16,-33 99 31,-33-33-15,0 0 0,0 33-1,0 0 1,0-33-16</inkml:trace>
  <inkml:trace contextRef="#ctx0" brushRef="#br0" timeOffset="455864.0793">30460 7408 0,'0'0'16,"-33"66"-16,66 1 0,66-34 15,-32 33 1,-1-33 15,-66 0-31,66 33 16,-99-33-1,0 33 1,-33 1 0,-34-67-1,-32 33 1</inkml:trace>
  <inkml:trace contextRef="#ctx0" brushRef="#br0" timeOffset="463605.6774">30030 7739 0,'0'0'0,"33"33"0,-33 33 16,33-33-1,0-99 48,1 33-63,-1-33 15,0 33-15,33 0 32,-33 99-1,0 0-16,-33 0-15,33-33 16,0 0 0,33-33-1</inkml:trace>
  <inkml:trace contextRef="#ctx0" brushRef="#br0" timeOffset="516521.5735">22920 8004 0,'0'0'15,"-67"33"79,1 0-31,0-33-17,99 0 173</inkml:trace>
  <inkml:trace contextRef="#ctx0" brushRef="#br0" timeOffset="518205.6152">21828 9194 0,'0'0'0,"66"33"16,33-33 156,-32 0-172,65 0 15,-66 0 1,0 0 0,-165 0 62,33 0-63,33 0 1,-33-33-16,-1 33 16,1 0-1,132 0 32,1 0-16,32 0 1,-33 0-32,-132 0 62</inkml:trace>
  <inkml:trace contextRef="#ctx0" brushRef="#br0" timeOffset="520923.0645">23151 9029 0,'66'-33'46,"-66"66"64,0 33-95,33-33-15,0 0 16,-33 0-16,0 0 16,33 67-1,-33-34 1,0-33 0,-66 0 30</inkml:trace>
  <inkml:trace contextRef="#ctx0" brushRef="#br0" timeOffset="521272.8674">22953 8897 0,'0'0'0,"66"0"15,0 0 16,33 33-15,-33-66-16,0 66 16,1-33-1,32-33 17,-33 33-32,-66-33 15</inkml:trace>
  <inkml:trace contextRef="#ctx0" brushRef="#br0" timeOffset="521647.6555">23250 9128 0,'66'33'46,"34"-33"-30,-1 33 0,-33-33-1,0 0 17</inkml:trace>
  <inkml:trace contextRef="#ctx0" brushRef="#br0" timeOffset="522038.4331">23779 9194 0,'0'0'0,"67"33"15,-1 0 16,-33 0 1,0 34-17,0-34 1,0 33 15,-66-132-15</inkml:trace>
  <inkml:trace contextRef="#ctx0" brushRef="#br0" timeOffset="522213.335">23779 8963 0,'0'0'0,"67"33"15,32 0 17,-66-33-32</inkml:trace>
  <inkml:trace contextRef="#ctx0" brushRef="#br0" timeOffset="522805.9983">24342 9128 0,'0'0'0,"-66"66"47,32-33-16,68 33-15,32-32 31,33-101-16,-99 34-15,0 66 62,0 0-62,33 34-1,-33-34 1,33 33-1,-33-33 1,0 0 0,-66 33-1,-33-66 17,33 0-32,-1 0 15,-98 0 1,132-33-1</inkml:trace>
  <inkml:trace contextRef="#ctx0" brushRef="#br0" timeOffset="523306.7181">24672 8930 0,'0'0'0,"33"33"15,1 0 1,32 33-1,0 0 1,-33 0-16,-33-33 16,0 0-16,0 0 15,0 1 1,33-68 46,0 1-62,-33 0 16,66 0 0,-33 66 31,33 33-32,-66-32 1,33 32-1</inkml:trace>
  <inkml:trace contextRef="#ctx0" brushRef="#br0" timeOffset="523556.5653">25433 8897 0,'0'0'0,"66"33"0,-33 33 32,33 0-17,-66 0-15,34-33 16,-34 0-16,0 0 15</inkml:trace>
  <inkml:trace contextRef="#ctx0" brushRef="#br0" timeOffset="523806.4228">25102 9062 0,'0'0'0,"166"0"16,-67 33-1,-33 0 1,33-33-1</inkml:trace>
  <inkml:trace contextRef="#ctx0" brushRef="#br0" timeOffset="524838.8366">26888 8930 0,'0'0'0,"-66"33"63,99 0-47,-33 33-1,0 0-15,66-33 16,1 0-1,32-33 1,-33 0 0,0-33-16,-33 0 15,33 0 1,-66-33 0,0 33-16,-66 0 15,-66-33 1,66 66-16,0 33 47</inkml:trace>
  <inkml:trace contextRef="#ctx0" brushRef="#br0" timeOffset="525197.6346">27814 8797 0,'-66'0'16,"0"-33"-1,33 99 1,0-32-1,33 32 1,33 0 0,0 0-1,-33 0 17,0-33-17,66 0-15,-99 33 16,33-33-1,0 1 1</inkml:trace>
  <inkml:trace contextRef="#ctx0" brushRef="#br0" timeOffset="525413.5104">27417 8996 0,'100'33'15,"-34"0"1,0-33 0,33 33-16,-33-33 15,0 0 1</inkml:trace>
  <inkml:trace contextRef="#ctx0" brushRef="#br0" timeOffset="525682.3548">28178 8797 0,'0'0'0,"-66"33"16,165 1-16,-99-1 16,33 66-1,-33-66-15,33 0 16,-33 0 0,33 33-16,-33-33 15,-33 33 1</inkml:trace>
  <inkml:trace contextRef="#ctx0" brushRef="#br0" timeOffset="525898.231">28013 8930 0,'99'66'15,"-33"-66"-15,0 0 16,33 0 0,-32 0-1</inkml:trace>
  <inkml:trace contextRef="#ctx0" brushRef="#br0" timeOffset="526322.9917">28509 8996 0,'0'0'0,"66"33"16,0 0-1,0-33 1,0 0-1,1 0 1,-67-66 31,0 33-31,-67 0-1,1 0 1,0 33-1,0 33 17,33 0-32,33 33 15,0 0 1,66-33 0,0 0 15,67-66 0</inkml:trace>
  <inkml:trace contextRef="#ctx0" brushRef="#br0" timeOffset="526638.8091">28972 9062 0,'0'0'0,"0"33"0,33 33 15,-33-33-15,0 0 16,66-99 15,-33 33-15,33-33 0,-33 0-16,0 0 15,67 33-15,-67 0 16,99 33-1,-99 33 1,0 0-16,-33 0 16,0 33-16,0 0 15,33 0-15,-66-33 16,66 33 15</inkml:trace>
  <inkml:trace contextRef="#ctx0" brushRef="#br0" timeOffset="528130.9606">23449 10120 0,'0'0'0,"-33"-33"31,-67 33 1,67 33-1,-33 0-15,0 0-1,66 1-15,0 32 16,66 0-1,33-66 17,1 33-17,32-66 1,-66 0 0,33 0-1,-66 0-15,0-34 16,-33 34-16,0-33 15,-99 33 1,33 0-16,0 33 16,0 0-1,33 33 17</inkml:trace>
  <inkml:trace contextRef="#ctx0" brushRef="#br0" timeOffset="528506.7503">23978 10087 0,'0'0'0,"33"33"15,0 0 1,33 0-1,-33 34 1,0-1 0,33 0-1,1-66 17,-67-66-1,33 33-31,0-33 15,-33-1-15,0 34 16,0-33-16,33 33 16</inkml:trace>
  <inkml:trace contextRef="#ctx0" brushRef="#br0" timeOffset="529149.3938">24705 10120 0,'0'0'0,"34"33"32,65-33-17,-33 0 1,0-33-1,-66 0 17,0 0-17,-66 0 17,0 33-17,-33 66 1,99-33-1,0 0 1,33 34 0,33-67-1,33 0 17,0 0-17,-66 0-15,33 33 16,-33 0-1,1 33 1,-34-33 0,0 0-1,66-99 48,-33 33-63,0-66 15,33 32-15,-33 1 16,33 0-16,0 33 16,1 33 31,-34 33-32</inkml:trace>
  <inkml:trace contextRef="#ctx0" brushRef="#br0" timeOffset="538872.8427">26425 9988 0,'0'0'0,"33"-33"16,-66 66 31,66 0-32,0 66 17,-33-66-32,0 34 15,33-34-15,-33 33 16,34-33-1,-1-99 32,-33 0-31,99 66 46,-33 66-46,0 0 0,0-33-1,34-33 32,-100-33-47,66 0 16,-66-33-16,0 33 15,0-34-15,0 1 16,0 33-16,33 0 63</inkml:trace>
  <inkml:trace contextRef="#ctx0" brushRef="#br0" timeOffset="539297.602">27517 10021 0,'0'0'0,"-100"66"78,67 0-63,0-33-15,33 1 16,-66 32 0,66-33-1,66-66 32,0 0-31,1 0-16,-34 66 62,-33 33-46,33-33-1</inkml:trace>
  <inkml:trace contextRef="#ctx0" brushRef="#br0" timeOffset="539588.4366">27847 9856 0,'0'0'0,"0"33"15,0 0 1,33 33 0,1-33-16,-34 0 15,0 0-15,0 0 16,33 33-16,-33 1 15,0-34 1,0 33 0</inkml:trace>
  <inkml:trace contextRef="#ctx0" brushRef="#br0" timeOffset="539788.3209">27616 10021 0,'0'0'0,"99"0"31,-33 0-15,33 0-16,-32 0 15,65 0 1,-99 0-16</inkml:trace>
  <inkml:trace contextRef="#ctx0" brushRef="#br0" timeOffset="540256.0582">28178 10054 0,'0'0'0,"66"0"31,0 0-15,1-33 15,-101 0 16,1 0-16,-33-33-15,0 66 15,0 66 1,66 33-17,0-66 1,0 0-16,66 33 15,0-32 1,0-1 15,34-100 1</inkml:trace>
  <inkml:trace contextRef="#ctx0" brushRef="#br0" timeOffset="540580.8708">28542 10186 0,'0'0'0,"33"67"0,33-34 15,-33 0 1,-33-66 31,33 0-47,-66-67 15,0 34-15,33 0 16,0 33 0,33 0-16,0-33 15,0 99 16,67 0-15,-67 0 0</inkml:trace>
  <inkml:trace contextRef="#ctx0" brushRef="#br0" timeOffset="540872.7032">29038 10352 0,'0'0'0,"33"66"16,-99 33-16,33-33 16,0-33-16,-33 0 15,33-66 17</inkml:trace>
  <inkml:trace contextRef="#ctx0" brushRef="#br0" timeOffset="542455.8054">29931 9757 0,'0'0'0,"0"-67"15,0 134 17,-33-34-17,99 33-15,-66-33 16,33 0 0,-33 33-16,0-33 15,0 0-15,0 33 16,0-33-1,-33 0-15,33 1 32</inkml:trace>
  <inkml:trace contextRef="#ctx0" brushRef="#br0" timeOffset="542989.4984">30592 9790 0,'0'0'0,"-33"0"15,-66 33 17,66 33-1,0-33-15,0 33-1,0-33 1,0 0-1,33 0 17,33 0 15,33 0-1,-33-99-30,0 33 0,0 0 15,-33 0-31</inkml:trace>
  <inkml:trace contextRef="#ctx0" brushRef="#br0" timeOffset="543298.3243">30559 10021 0,'0'0'0,"33"66"15,34-132 48,-34 33-48,0 0-15,33-33 16,-33 165 31,-33-66-31,0 0-16,33 0 15,-33 33 1</inkml:trace>
  <inkml:trace contextRef="#ctx0" brushRef="#br0" timeOffset="543706.0889">31089 9889 0,'0'0'0,"-34"33"16,34 33-16,-66 0 16,99 0-1,34-66 16,32-33-15,-66-33 0,0 33-16,0 0 15,-33-33-15,33 0 16,-33 33 0,-33-34-16,33 34 15,0 100 32,0-1-31</inkml:trace>
  <inkml:trace contextRef="#ctx0" brushRef="#br0" timeOffset="543922.9684">31518 10120 0,'0'0'0,"0"66"0,-33 1 16,0-34-16,0 33 15,0-33-15,-33 0 16,0-66-1</inkml:trace>
  <inkml:trace contextRef="#ctx0" brushRef="#br0" timeOffset="544755.4932">30295 10683 0,'0'0'0,"0"33"16,0 0-1,33 0 1,-33 33 0,0-33-16,0 0 15,0 33-15,0 0 16,0-33-16,0 1 15,33 32 1,0-132 15,33 32-31,-33-32 16,33 33 0,34 0-1,-133 66 32,99 33-31,-33-33-1,0 34 1,0-134 31,-33 34-47,33 0 15,-33-99 1,33 66-16,0 33 16,-66 66 31</inkml:trace>
  <inkml:trace contextRef="#ctx0" brushRef="#br0" timeOffset="545065.3166">31122 10881 0,'0'0'0,"0"66"47,0 0-15,0-33-17,0 34 1,-33-34-1</inkml:trace>
  <inkml:trace contextRef="#ctx0" brushRef="#br0" timeOffset="545239.2215">31022 10683 0,'0'0'0,"33"-34"47</inkml:trace>
  <inkml:trace contextRef="#ctx0" brushRef="#br0" timeOffset="545573.0349">31353 10914 0,'0'0'0,"33"33"16,0 33-16,-33-33 15,33 0 1,33-66 31,-66 0-31,0-33-16,0 33 15,0-33-15,-33 33 16,33-33-16,33 66 31</inkml:trace>
  <inkml:trace contextRef="#ctx0" brushRef="#br0" timeOffset="545964.8062">31750 10914 0,'0'0'0,"66"-33"16,0 33 0,0-33-1,-66-33 32,-66 33-31,0 33-1,0 0 17,33 66-1,33-33-15,0 0-1,-33 33-15,99-33 16,-33 33-1,33-66 1,-33 0 0</inkml:trace>
  <inkml:trace contextRef="#ctx0" brushRef="#br0" timeOffset="546297.6161">32213 10716 0,'0'0'0,"66"33"0,-33 0 15,66 0 1,-32 33-1,-67 0 17,-33 0-17,-1 0 1,-65-66 15,0 0 0</inkml:trace>
  <inkml:trace contextRef="#ctx0" brushRef="#br0" timeOffset="579955.4499">22324 9161 0,'0'0'0,"33"33"32</inkml:trace>
  <inkml:trace contextRef="#ctx0" brushRef="#br0" timeOffset="580148.3385">22324 9161 0,'0'0'0</inkml:trace>
  <inkml:trace contextRef="#ctx0" brushRef="#br0" timeOffset="582256.1413">22291 9293 0,'0'0'0,"-66"0"94,0 0-63,0 0 32,-34 0-16,34-33-1,-66 33-30,33 0 31,-33 0-31,32-33-1,34 33 1,0 0-1,-33 0-15,33 33 16,0-33 0,-1 0 15,-65 33-15,66-33 15,-33 34-16,0-1 32,65 0-15,1 0-17,-33-33 1,0 66-1,0-33 1,-33 0 0,33 33-1,-1 0 17,-65-33-17,66 1-15,-33-1 16,33 0-1,-34 0 1,34 0 0,0 33 15,33-33-31,-99 0 16,99 0 15,-33 0 0,66 0 0,-67 0 1,1 0-17,66 1 16,-99-1-31,33 0 16,66 0 0,-99 33 15,-1-33-31,67-33 16,-33 66-1,0-33 16,0 0 16,33 0-15,-33 0-17,-34 34 1,34-34-1,0 33 1,0-66-16,0 33 31,0-33-31,33 33 47,-33 0-31,-1 0-1,1-33 1,-33 33 0,33 0-1,-33-33-15,33 33 16,-1 0 0,-32 0-1,0-33-15,33 34 16,33-1 15,-33 0-15,-1 0 15,1-33 0,0 33 0,-33 33-15,33-66-16,0 66 31,-1-33-15,1 0 0,0 0 15,-33 0-16,33 0 17,0 1 15,-34-1-1,34 0-30,0-33 0,0 0-1,-33 33 17,165-33-17,-132-33 63,-33-33-46</inkml:trace>
  <inkml:trace contextRef="#ctx0" brushRef="#br0" timeOffset="584864.6522">15809 11741 0,'0'-33'31,"66"66"31,0 0-62,0 33 16,-33-33 0,34 33-16,-34-33 15,0 67-15,33-67 16,-66 33 0,33-33-16,-33 33 15,0 0-15,33 0 16,-33 0-16,33 1 15,-33 32-15,33 0 16,-33-33-16,0 33 16,0-32-16,-33-1 15,33 0 1,33 0-16,-33 0 16,0 0-16,0-33 15,33 34-15,-33-34 16,33 33-16,0-33 15,-33 33-15,-33 0 16,33 0-16,33-33 16,-66 33-16,66 1 15,-33-1 1,0-33-16,0 33 16,0-33-16,0 33 15,0 0-15,33 1 16,-33-1-16,0 0 15,33 0-15,-66 0 16,66 0-16,-33 0 16,0 1-16,0-1 15,0-33-15,34 33 16,-34 0 0,0-33-16,0 33 15,33-33-15,-33 33 16,0 1-16,0-34 15,66 66 1,-66-33-16,33 0 16,0-33-16,-33 33 15,33 34-15,0-34 16,-33 0 0,33 0-16,-33 33 15,33 1-15,-33-1 16,33 0-16,-33-33 15,33 33-15,0-33 16,0 34-16,1-34 16,-34 0-16,33 33 15,-33-33-15,0 34 16,0-1 0,-33 0-16,33 0 15,-34 0-15,34-32 16,-33 32-16,0 0 15,33-33-15,0 33 16,0-32-16,0-1 16,-33 0-16,0 0 15,33 0-15,0 0 16,-33 0 0,66 1-16,-66-34 15,33 33-15,33-33 16,-33 33-16,0-33 15,33 0-15,0 33 16,-33-33-16,33 0 31,-66-33-15</inkml:trace>
  <inkml:trace contextRef="#ctx0" brushRef="#br0" timeOffset="594440.1989">22192 5457 0,'-66'33'250,"0"-33"-218,-1 33-32,1-33 15,-66 0 1,33 0 0,0 33-1,32 0-15,-32-33 16,33 0-16,0 33 15,0 0 1,-33 1 0,-1-1-16,1 0 31,33-33-31,66 33 16,-132 33-1,33-33-15,32 0 16,1 0-16,-33 0 15,33 0 1,0 0-16,-67 0 16,67 0-16,-132 34 15,165-34 1,-66 0 0,-1 0-16,-32 0 15,99 0-15,-66 0 16,0 33-16,-1-33 15,1 33-15,0-66 16,-33 67-16,-1-1 16,-32 0-16,33 0 15,-34 0-15,34 0 16,-33 0 0,-34 1-16,100-34 15,-33 33-15,-1 0 16,34 0-16,0 0 15,0-33-15,-1 33 16,-32 1 0,33-1-1,33-33-15,-66 33 32,98-33-32,-65 33 15,33-33 1,33 0-16,0 0 15,-66 34-15,66-34 16,-33 0-16,-1 33 16,34-33-16,-33 0 15,-33 33 1,33 0-16,0-33 16,-1 34-16,34-34 15,-33 33-15,-33 0 16,0 0-16,-33 0 15,32 0-15,-32 0 16,99-32-16,-66 32 16,33 0-16,-34 0 15,-32 0 1,66 0-16,0 0 16,-33 34-16,32-34 15,1-33-15,0 33 16,0-33-16,33 0 15,33 33-15,-66 0 16,33-32-16,0 32 16,0-33-16,-1 33 15,-32-33 1,33 33-16,-33 0 16,33-33-16,0 33 15,0-32-15,0 32 16,0 0-16,-33 0 15,-1 0-15,34 0 16,-66 0-16,33 1 16,0-1-16,-66 0 15,65 0 1,1 0-16,-33 0 16,33 0-16,-33 1 15,-1-1-15,1 0 16,0 0-16,0-33 15,0 33-15,66-33 16,-67 33-16,34-32 16,0-1-16,0 0 15,0 33 1,0-33-16,-1 33 16,1 0-1,0-33-15,0 33 16,0-33-16,-33 1 15,-1 32-15,34-33 16,0 33-16,-66-33 16,99 33-16,-100-33 15,67 0 1,0 33-16,0-33 16,-33 1-16,33-1 15,0 0-15,-34 0 16,1 0-16,33 0 15,33 0-15,-66 33 16,-1-33 0,34 0 15,0 0-15,0 0-1,33 1 16,0-34-15</inkml:trace>
  <inkml:trace contextRef="#ctx0" brushRef="#br0" timeOffset="596215.1888">5490 12766 0,'0'0'0,"-132"0"16,66 0-16,0 0 15,-1 33 1,34 0-1,0 33-15,-33-32 16,33 32-16,0 0 16,66 0-16,33 0 15,0 66 1,-33-99 0,0 1-16,100 32 15,-34-66 1,-33 33-16,33-33 15,-33 0 1,67 0 0,-67 0-16</inkml:trace>
  <inkml:trace contextRef="#ctx0" brushRef="#br0" timeOffset="596532.0061">5920 12733 0,'0'0'0,"99"33"31,-66 0-31,0 33 15,0-33-15,1 1 16,65 32-16,-66 0 16,0 0-16,-33 0 15,-33 0-15,33 0 16,33-33 0,0 34-16,-33-34 15,33 0 1</inkml:trace>
  <inkml:trace contextRef="#ctx0" brushRef="#br0" timeOffset="597223.6136">7078 12932 0,'-100'0'47,"34"33"-31,0 0-1,33 0-15,-66 0 16,66 33 0,33-33-1,-33 0 17,66 0 14,0 0-14,-66 33-1,99-99 16,33 0 0,-66 0-16,0 33 78</inkml:trace>
  <inkml:trace contextRef="#ctx0" brushRef="#br0" timeOffset="597548.4267">7276 13196 0,'0'0'0,"0"66"16,66-33 15,-99-66 0,33 0-15,0-33-16,33 33 15,33 0-15,-66-33 16,33 99 31,-33 33-31,0-33-16,33 33 15,1-33 1,65-33-1</inkml:trace>
  <inkml:trace contextRef="#ctx0" brushRef="#br0" timeOffset="597865.2489">7640 12998 0,'0'0'0,"33"99"0,0-66 16,99-33 0,-32 0-1,-67 33-15,66-33 16,-33 99 15,0-33-15,-33 1-1,-66-1 1,-33-66 0,0 33-1,-66-66 1,32 33-16</inkml:trace>
  <inkml:trace contextRef="#ctx0" brushRef="#br0" timeOffset="598515.8925">9095 13130 0,'0'0'0,"33"33"15,33 33 1,-66-33 0,33 33-1,0-33-15,0 1 16,1 32-16,-1-33 16,-33-66 15,99-33-16,-66 32 1,66 68 31,-33 32-31,-33-33-16,0 0 15,100 0 1,-67-33-1,-99-33 1,33 0 0,33-33-16,-66-34 15,0 34-15,-33 0 16,33 33 0</inkml:trace>
  <inkml:trace contextRef="#ctx0" brushRef="#br0" timeOffset="598842.6902">10253 13229 0,'0'0'0,"-67"66"16,34 0-1,33-32 1,-66-1-16,66 0 15,33 33 1,0-33-16,67-33 16,-34 0-1,33-66 1,-33 0 0,0 33-16,-66-34 15,0 1-15,0 33 16,-66 0-16,-66 33 15,99 33 17,33 0-32</inkml:trace>
  <inkml:trace contextRef="#ctx0" brushRef="#br0" timeOffset="599098.5445">10683 13229 0,'0'0'0,"-67"33"16,100 33-1,-33 1-15,34-34 32,32 0-17,0-66 1,0 0-1,-33-1 1,-66 1 15</inkml:trace>
  <inkml:trace contextRef="#ctx0" brushRef="#br0" timeOffset="599331.4145">10848 12965 0,'0'0'0,"33"33"16,66 33 0,-66 0-1,0-33-15,34 33 16,-34 0-16,0-33 15,0 34-15,-33-1 16,0-33 0</inkml:trace>
  <inkml:trace contextRef="#ctx0" brushRef="#br0" timeOffset="599748.1738">11675 13097 0,'0'0'0,"-66"33"0,33 33 32,33 0-17,-34-33 1,68 33-1,-34-32-15,99-1 16,-33-33 0,0-67 15,-33 34-31,33-33 16,-66-33-16,0 33 15,-33 0-15,0-33 16,33-1-16,-66 1 15,0 66-15,33 99 47,0 33-31,0 1 0</inkml:trace>
  <inkml:trace contextRef="#ctx0" brushRef="#br0" timeOffset="600673.6492">5887 14288 0,'0'0'0,"-66"0"16,33 33 15,99 66-15,-33-33-16,66 33 15,-66-33-15,33 34 16,34-34-16,-100 33 15,33-66-15,33 33 16,-66-33 0,0-132 31,-33-66-32,33 98-15,0 1 16,-33 0-16,33 33 15,33 0-15,33 33 32,-66 66-17,66-33 1,0 0 0,0 33-16,1-32 15,-1-1-15,-33 0 16,33 33-1</inkml:trace>
  <inkml:trace contextRef="#ctx0" brushRef="#br0" timeOffset="601357.2581">7243 14387 0,'0'0'0,"-66"66"15,0-66-15,66 66 16,-66-33 15,32 33-15,1-33 0,0 33-1,0-32 1,33-1 31,66-33-16,-66 33 0,100 0-15,-34-66 31,-66 0-32,0 0 1,0-34 0,66 100 62,0 1-47</inkml:trace>
  <inkml:trace contextRef="#ctx0" brushRef="#br0" timeOffset="601665.0839">7508 14519 0,'0'0'16,"33"66"0,66-33-16,-66 33 15,33-33-15,0 1 16,0-1-16,34 0 15,-133-99 48,66-34-47,-66 34-16,-1 33 15,68-33 1,-1 66-16</inkml:trace>
  <inkml:trace contextRef="#ctx0" brushRef="#br0" timeOffset="601997.894">8334 14585 0,'0'0'0,"100"0"15,-34-33 1,-33-33 15,-66 33-15,-66 33 15,32 33-15,34 33-1,0-33 1,99 33-16,-66-33 15,67 0-15,-1 34 16,66-67 0,-33 0-1,0 0 17</inkml:trace>
  <inkml:trace contextRef="#ctx0" brushRef="#br0" timeOffset="602314.7158">9690 14321 0,'0'0'0,"33"66"16,34 0 0,-67 0-16,66-33 15,-33 66-15,33 1 32,-33 32-32,33-66 15,-66-33-15,33 33 16,0-99 15</inkml:trace>
  <inkml:trace contextRef="#ctx0" brushRef="#br0" timeOffset="602590.5555">9426 14254 0,'0'0'0,"132"-33"16,-33 0 0,-33 66-1,34 0 17,-34 34-32,-33-34 15,0 33-15,0-33 16,-33 33-16,0 0 15,-33 0 1,0-66 0</inkml:trace>
  <inkml:trace contextRef="#ctx0" brushRef="#br0" timeOffset="602958.3648">10418 14420 0,'-33'66'32,"33"-33"-17,-33 0 1,66 0-16,0 33 15,66-66 1,0-33 31,-99-33-47,33 33 16,-99-33-16,66 33 15,-33-33-15,-33 33 16,-33 0-16,99 99 47</inkml:trace>
  <inkml:trace contextRef="#ctx0" brushRef="#br0" timeOffset="603365.1169">10815 14420 0,'0'0'0,"99"-33"15,-33 33 1,-33-33 0,-33-33 46,-66 32-31,-33 34-15,0 0 0,66 34 15,0-1-15,33 0-1,66 0-15,0 33 16,0-66-1,66 33 1,-66 0 0,1-33-1,-1 0 1</inkml:trace>
  <inkml:trace contextRef="#ctx0" brushRef="#br0" timeOffset="603631.9794">11476 14089 0,'0'0'0,"-33"33"16,66 33 15,-33-33-31,33 67 31,-33-34-31,33 0 16,1-33-1,-34 33 1</inkml:trace>
  <inkml:trace contextRef="#ctx0" brushRef="#br0" timeOffset="604007.7548">11278 14354 0,'0'0'0,"99"33"31,33-66-16,-32 33 1,32 0 0,-66 0-1,0 66 1,0-33 0,-33 0 15,-66-66 0,0-33-15,0 0-16,33-1 15,-33 1 1,33 33-16,99 0 16</inkml:trace>
  <inkml:trace contextRef="#ctx0" brushRef="#br0" timeOffset="604222.6264">12634 14089 0,'-66'33'16,"66"0"-16,0 33 15,-33 34 1,33-34-16,-67-33 15,67 66-15,-33-33 16,33 33-16,-33-32 16,33-1-16,33 0 15</inkml:trace>
  <inkml:trace contextRef="#ctx0" brushRef="#br0" timeOffset="604439.5061">12039 14089 0,'66'99'15,"-33"-66"-15,33 34 16,0-34-16,-99 0 15,99-33 1</inkml:trace>
  <inkml:trace contextRef="#ctx0" brushRef="#br0" timeOffset="605548.8815">6879 15710 0,'0'0'0,"-66"33"47,33 33-16,-66 33-15,33-33-16,99-33 16,-33 67-1,0-67-15,99 33 16,0 0 0,0-66-16,34 33 15,-1-33 1,-66 0-1</inkml:trace>
  <inkml:trace contextRef="#ctx0" brushRef="#br0" timeOffset="605873.6862">7607 15875 0,'0'0'0,"-133"33"16,67 0 0,66 0 15,-33 0-15,99 0-16,1 0 15,32-33 1,-33 0-16,0-33 15,66-66 1,-132 66 0,-66 33-1,0-33 1,0 0-16,0 33 16</inkml:trace>
  <inkml:trace contextRef="#ctx0" brushRef="#br0" timeOffset="606466.3476">8004 15776 0,'0'0'0,"33"66"15,0 0 1,33-33-1,0 0 1,-66 33 0,0-132 46,0 0-46,33 0-16,-33 0 15,0 33-15,99-33 16,-32 165 47,-67-66-63,66 33 15,-33-33 16,33-66-31,-33 0 16,66-33 0,-66 0-1,33 33 1,-66 99 31,67 0-47,-1-33 15,-66 33-15,0-33 16,66 0-16,-33 33 31</inkml:trace>
  <inkml:trace contextRef="#ctx0" brushRef="#br0" timeOffset="606723.2039">9227 15643 0,'0'0'0,"33"34"16,-33 32-16,100 0 16,-100-33-16,66 33 15,-33 33-15,66-33 16,-99 1-16,0-1 15,0-33-15,66-33 47</inkml:trace>
  <inkml:trace contextRef="#ctx0" brushRef="#br0" timeOffset="606998.0467">9194 15478 0,'0'0'0,"0"-33"15,66 66 32,34 0-47,-100 0 16,99 66-16,-66-32 15,33-1-15,-33 0 16,0 0-16,-33-33 16,0 0-16,0 0 31</inkml:trace>
  <inkml:trace contextRef="#ctx0" brushRef="#br0" timeOffset="607389.8245">9757 15809 0,'66'0'15,"-199"66"-15,200-132 0,65 33 0,-66 33 0,0 0 16,0 0 0,0-33-16,1 0 31,-67 0-16,-67-34 1,1 34 0,0 0-1,0 0 1,0 33-16,0 33 16,99 0-1,-33 0-15,0 34 16,66-1-16,-66 0 15,66-33-15,-66 33 16,99-33-16,0 0 16,1-33-1,-1 0 1,0-66 15</inkml:trace>
  <inkml:trace contextRef="#ctx0" brushRef="#br0" timeOffset="607656.6716">10782 15445 0,'0'0'0,"0"33"15,33 33 1,0-33-16,-33 0 16,66 0-16,-99 34 15,99-34 1,-33 33-16,-66-33 16,99 0-16,-33 0 15,-33 0 1</inkml:trace>
  <inkml:trace contextRef="#ctx0" brushRef="#br0" timeOffset="607857.5553">10749 15710 0,'0'33'15,"66"-66"1,0 33-16,33 0 16,0-33 15</inkml:trace>
  <inkml:trace contextRef="#ctx0" brushRef="#br0" timeOffset="608108.414">11344 15743 0,'66'66'15,"-66"0"1,33-33 15,33-99-15,-132 0-1,33 0 1,0-1-16,-33-32 16,-33 33-16,99 0 15</inkml:trace>
  <inkml:trace contextRef="#ctx0" brushRef="#br0" timeOffset="608339.2834">11576 15478 0,'0'0'0,"99"33"15,-99 33 1,66 0 0,0-32-16,-33 65 15,0-66 1,-33 0-16,33 33 15,-33 0 17</inkml:trace>
  <inkml:trace contextRef="#ctx0" brushRef="#br0" timeOffset="608532.1712">11609 15677 0,'66'33'62,"0"-33"-62,0-33 16</inkml:trace>
  <inkml:trace contextRef="#ctx0" brushRef="#br0" timeOffset="608765.0413">12105 15677 0,'0'0'0,"0"33"0,0 0 16,33 0-16,-33 33 31,0-99 47</inkml:trace>
  <inkml:trace contextRef="#ctx0" brushRef="#br0" timeOffset="609022.8966">11906 15313 0,'0'0'0,"66"33"63,1 33-48</inkml:trace>
  <inkml:trace contextRef="#ctx0" brushRef="#br0" timeOffset="609314.7289">12303 15544 0,'0'0'0,"-33"33"15,33 0-15,33 34 16,0-1-1,33-33 1,0 0-16,-32-66 31,32 0-15,-66-33 0,0 32-1,-33 1-15,-34-33 16,34 33-1,0 0 1</inkml:trace>
  <inkml:trace contextRef="#ctx0" brushRef="#br0" timeOffset="609623.5525">12634 15544 0,'0'0'0,"66"33"0,-66 33 16,33-32 0,33-101 31,0 34-32,-33 0 1,67 132 15,-67-65-31,0-1 16,0 33-16,-33-33 15,66 0 1,-33-33 0</inkml:trace>
  <inkml:trace contextRef="#ctx0" brushRef="#br0" timeOffset="609932.3742">13361 15445 0,'0'0'0,"67"66"15,-1-33-15,66 0 16,-33 33 15,0 1-15,-132-34-16,66 0 15,-66 33 1,33-33-16,0 0 16,-66 33-16,0-33 15,0-33 1,-33 0-16,33 33 15,-67-33-15</inkml:trace>
  <inkml:trace contextRef="#ctx0" brushRef="#br0" timeOffset="639548.5111">15677 11774 0,'-67'33'219,"34"0"-31,0 0-157,33 0 0,-33 0 16,33 33-31,0-32-1,-33-1 16,33 0-15,-66 0 15,66 33 1,-66-33-1,66 33 0,-33-33 0,33 0 1,-33 0 14,0 0-14,33 34-1,-33-34 0,-1 0 32,34 0-1,-66 0-31,33 0 32,66-33 249</inkml:trace>
  <inkml:trace contextRef="#ctx0" brushRef="#br0" timeOffset="727832.2346">13031 12105 0,'-33'33'93,"0"0"-15,66 33-62,-33-33 0,33 0-1,-33 33-15,0 0 16,0-33-16,0 34 16,0-1-16,-33 0 15,66-33 32,-33-66-16,0 0-15,0 0-16,0-33 16,0 33-16,33-34 15,33 34 1,-33-33-1,99 99 48,-132 0-47,66 33-16,1-32 15,-34 32 1,0 0-1,33-33 1,-99 0 0</inkml:trace>
  <inkml:trace contextRef="#ctx0" brushRef="#br0" timeOffset="728240.9994">13725 12369 0,'0'0'16,"-33"33"31,33 33-32,0 1 1,33-34-1,33-33 1,67 0 15,-100-33-15,33 33 0,-66-67-16,-66 1 31,0 33-16,-34 33 1,67 66 31</inkml:trace>
  <inkml:trace contextRef="#ctx0" brushRef="#br0" timeOffset="728692.7469">14056 12369 0,'0'0'0,"0"33"16,33 33-1,33-32 1,-66 32 15,33-132 16,-33-1-31,33 1-16,0 33 15,-66-33-15,66 33 16,1 99 46,32-33-46,-66 33 0,66-33-16,-99 34 15,66-34 1,-33 33-1</inkml:trace>
  <inkml:trace contextRef="#ctx0" brushRef="#br0" timeOffset="729100.5114">14618 12237 0,'0'0'0,"-66"33"47,66 0-31,0 0-1,0 0 1,33 33-1,0 1 1,33-67 0,1 0-1,-67-67 17,33 34-17,-33 0-15,-33-33 16,33 33-16,0 0 15,-67 0-15,67 66 47</inkml:trace>
  <inkml:trace contextRef="#ctx0" brushRef="#br0" timeOffset="729449.3126">15015 12336 0,'0'0'0,"0"66"0,33-33 15,0 34 1,0-34 0,0 33-1,34-132 48,-67-1-48,-34-32-15,34 0 16,100 33-16,-34-33 16,66 66-16,-66 33 15,33 0 16,-65 66-15,-1-33-16</inkml:trace>
  <inkml:trace contextRef="#ctx0" brushRef="#br0" timeOffset="730458.7366">14850 12998 0,'0'0'0,"0"-33"16,-66 33 15,-1-33-16,1 66 1,33-33 0,-99 33-1,66 0 1,66 0 0,-33 0-1,66 33 1,0 0-1,0 0 1,-33-33 0,33 0-1,-33 1-15,0 32 16,66-33-16,-66 0 16,33 0-16,-33 33 15,33-33 1,0 0-1,-99-33 17</inkml:trace>
  <inkml:trace contextRef="#ctx0" brushRef="#br0" timeOffset="730691.6052">14056 13328 0,'0'0'0,"99"0"47,0 0-31,-32 0-16,-1 0 15,0 0-15,33 0 16,-33 0-1,33 0 1</inkml:trace>
  <inkml:trace contextRef="#ctx0" brushRef="#br0" timeOffset="731199.3138">14784 13361 0,'0'0'0,"66"0"31,33 0-15,-33-33 15,33 33 0,-132-33 16,-33-33-16,0 33-15,0 66 15,66 0 16,33 33-31,0 1-1,33-67 1,0 33 0,0-33 15,1-33 0</inkml:trace>
  <inkml:trace contextRef="#ctx0" brushRef="#br0" timeOffset="731575.0998">15313 13163 0,'0'0'0,"0"33"47,-33 33-16,66-33-31,0 0 16,33 0-1,0-33 32,0 0-31,-66-66 0,0 33-1,0 0-15,0 66 47</inkml:trace>
  <inkml:trace contextRef="#ctx0" brushRef="#br0" timeOffset="732074.8147">15842 10120 0,'-33'3076'47,"0"-3010"0,0-33-32,132 0 1,-33-66 47,-33-33-48,-33 0 1,0 33-16,0 0 15,0-33-15,0 33 16,-66-33 0,66 32-1,-33 68 48,33-1-48,33 0 1</inkml:trace>
  <inkml:trace contextRef="#ctx0" brushRef="#br0" timeOffset="732491.5789">16140 12832 0,'0'0'0,"-33"33"32,66 34-17,0-34 1,33 0 15,0 33-15,0-33 15,-33 0-15,0 0-1,-33 0 1,0 33 0,-33 0 15,-33-33-16,0-33 1,-33 0 15,66 0-15</inkml:trace>
</inkml:ink>
</file>

<file path=ppt/ink/ink2.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77.34628" units="1/cm"/>
          <inkml:channelProperty channel="Y" name="resolution" value="44.39306" units="1/cm"/>
          <inkml:channelProperty channel="T" name="resolution" value="1" units="1/dev"/>
        </inkml:channelProperties>
      </inkml:inkSource>
      <inkml:timestamp xml:id="ts0" timeString="2018-11-26T20:09:36.531"/>
    </inkml:context>
    <inkml:brush xml:id="br0">
      <inkml:brushProperty name="width" value="0.05292" units="cm"/>
      <inkml:brushProperty name="height" value="0.05292" units="cm"/>
      <inkml:brushProperty name="color" value="#FF0000"/>
    </inkml:brush>
  </inkml:definitions>
  <inkml:trace contextRef="#ctx0" brushRef="#br0">22622 12336 0,'99'33'250,"-33"-33"-234,33-33-16,34 33 16,-100 0-16,66 0 15,0 0 1,-132 33 46,-66 0-46</inkml:trace>
  <inkml:trace contextRef="#ctx0" brushRef="#br0" timeOffset="1209.306">23813 12667 0,'0'0'0,"0"-33"110,0-33-95,33 0-15,33-1 16,-33 1-16,-33 0 16,66 33-1,-33-33-15,0 33 16,0 0-1,0 66 32,0 0-31,-33 0 0,0 0-1,33 33-15,-33-33 16,0 0-16,0 33 15,0-99 32,67-33-31,-34 0-16,0 0 16,0 0-1,33 33 1,-66 66 15,33 33-15,0 0-16,0-33 15,0 33-15,-33-33 16,33 34-16,0-34 16,0 0-1,-33 0-15,33 0 16</inkml:trace>
  <inkml:trace contextRef="#ctx0" brushRef="#br0" timeOffset="1737.0078">24772 12468 0,'0'0'0,"66"-33"46,33 0-30,-33 33-16,0 0 16,-33-33-1,67 33 1,-167-66 46,-32 33-30,66 33-32,-99-33 31,99 99 0,-33-33-15,66 0-16,0 33 15,33-33 1,0 34-16,66-34 16,0 0-1,-33-33 1,34 0 0,-34 0-1,33 0 1,0-33-1,-66 0-15</inkml:trace>
  <inkml:trace contextRef="#ctx0" brushRef="#br0" timeOffset="2067.8161">25632 12502 0,'0'0'0,"0"33"0,33 33 15,33-33 1,0 0 0,-66-66 46,0-99-46,0 65-16,0 1 15,66 0-15,-66 33 16,33 0 0,66 33-1,-33 0-15,1 0 16,32 33-16,-33 0 16,33-33-1</inkml:trace>
  <inkml:trace contextRef="#ctx0" brushRef="#br0" timeOffset="2417.6304">26756 12171 0,'0'0'0,"-66"0"15,-33 0 1,66 66-1,-67-33 1,67 0-16,0 0 16,33 33-16,0-33 15,0 0-15,33 34 32,33-1-17,34-66 1,-34 0-16,0 0 15,33-33 1,-33 33-16,34 0 16,-1 0 15</inkml:trace>
  <inkml:trace contextRef="#ctx0" brushRef="#br0" timeOffset="2959.3086">27087 12005 0,'0'0'0,"33"34"31,-33 32-15,33-33-1,-33 33-15,0-33 16,0 33 0,33-33-16,-33 33 15,0 0-15,0 1 16,0-34-1,33-66 17,0-34-17,0 1-15,0 0 16,33 33-16,-33-33 16,1 33-1,32 99 32,-33-33-47,0 33 16,0-33-16,0 0 15,-66 34 1,99-34 31</inkml:trace>
  <inkml:trace contextRef="#ctx0" brushRef="#br0" timeOffset="3609.9365">28079 12072 0,'0'0'0,"-33"33"47,-66 33-15,99-33-17,-33 33-15,33-33 16,-34 33-1,34-33 1,67-33 15,32-66-15,-33 0 0,0 33-1,-66 66 32,0 0-31,33 0-16,-33 33 15,66-132 32,-33 33-31,-33-33-16,33 33 15,1 0-15,32 0 16,0 66 15,0 33-15,-33 0 0,-33 0-1,33-33 1,0-33-1</inkml:trace>
  <inkml:trace contextRef="#ctx0" brushRef="#br0" timeOffset="3900.7681">29203 11840 0,'0'33'16,"0"66"0,0-66-1,-33 1-15,66 32 16,-66-33-16,33 0 16,0 33-1,0-33-15,0 33 16,-33 0-16,66-33 15,-66-66 32</inkml:trace>
  <inkml:trace contextRef="#ctx0" brushRef="#br0" timeOffset="4291.5454">28873 12171 0,'0'0'0,"-100"-33"16,200 33 31,-34 0-47,33 0 15,0-33-15,0 33 16,1-33-16,-1 33 16,0-33-1,-99 99 16,-33-33-15,66 33 0,33-33-1,0 0 1,34 0 15,-34-33-15,-33 66-1,-99-33 1,33 33 0,-100-32-1,67-34 1</inkml:trace>
  <inkml:trace contextRef="#ctx0" brushRef="#br0" timeOffset="5416.9029">24441 13395 0,'0'0'0,"-33"-34"16,-33 1 15,0 33-16,-1 67 17,-32-1-17,66 0-15,33-33 16,0 0-16,0 0 16,33 33-1,33-33 1,0 0-1,34 0 1,32-66 0,-33 33-1,-33 0 1</inkml:trace>
  <inkml:trace contextRef="#ctx0" brushRef="#br0" timeOffset="6384.3639">25102 13395 0,'0'0'0,"-66"0"32,0 33-1,0 0-15,33 33-1,0-33 16,33 33 1,66-33 30,0-66-31,0 33-15,33-33 0,-66 0 15,34 66 31,-34 33-46,0-132 47,0 0-48,-33 33 1,33-33-1,66 66 1,0 33 15,-66 0-15,34 0 15,-34 33-15,0-33-1,0-99 48,-66 33-63,33-33 16,0 33-1,33 0 1,33 33-1,33 33 1,-66-33 0</inkml:trace>
  <inkml:trace contextRef="#ctx0" brushRef="#br0" timeOffset="6617.2158">26128 13593 0,'0'0'0,"33"66"15,0-99 17,-33-33-17,33 33-15,-33-33 16,0 0-16,0-1 16,0 34-1,33 0 1,-33 66 15</inkml:trace>
  <inkml:trace contextRef="#ctx0" brushRef="#br0" timeOffset="6975.0134">26524 13461 0,'0'0'0,"100"33"16,-34-66-1,0 66-15,0-66 16,33 0 0,-132 0 15,-66-1 0,33 34-31,0 0 16,33 34-1,-33 32 1,66-33-16,-34 33 16,101-33 15,-1 33-31,0-66 31,33 0-31,-33 0 16,0 0-1</inkml:trace>
  <inkml:trace contextRef="#ctx0" brushRef="#br0" timeOffset="7410.7715">27484 13395 0,'0'0'0,"-67"66"16,34-33 0,0 33-1,0-33 1,99-33 15,1-33-15,-1 0-16,-33-33 15,0 0 1,-33-1-16,0 34 16,33-33-16,-66 0 15,33 0-15,-33 0 16,33 33-16,33 99 62,33 0-46,-33 0-16,0 0 16,0 0-16,0 1 15,0-34-15</inkml:trace>
  <inkml:trace contextRef="#ctx0" brushRef="#br0" timeOffset="8509.151">29071 13626 0,'-33'33'94,"66"0"-79,0 33 1,-33 0 0,0-32-1,0 32 1,0-99 31</inkml:trace>
  <inkml:trace contextRef="#ctx0" brushRef="#br0" timeOffset="8949.8892">29038 13262 0,'0'0'0,"0"33"16,66 33 0,0-32-1,0-1-15,1 66 32,-67-66-32,33 0 15,0 0-15,-33 33 16,0-33-16,-33 0 15,66-66 32,0 0-47,0-33 16,0 33 0,0 0-1,33 33 32,0 99-31,-66-33-16,33-33 15,0 33 1,34-66 15,-67-33-31</inkml:trace>
  <inkml:trace contextRef="#ctx0" brushRef="#br0" timeOffset="9333.6677">30229 13196 0,'0'0'0,"-33"-33"16,-34 0-16,1 0 15,0 66 17,33 0-17,0 0-15,0 33 16,33 0 15,0 1-15,0-34-16,66 33 15,-66-33 1,33 33 0,0-33-16,-33 33 15,33-33-15,-66 0 16,33 0 0,-33-33 15</inkml:trace>
  <inkml:trace contextRef="#ctx0" brushRef="#br0" timeOffset="9543.5447">29832 13461 0,'0'0'0,"99"33"62,33 0-46,-66-33-16,34 0 15,-1 0 1</inkml:trace>
  <inkml:trace contextRef="#ctx0" brushRef="#br0" timeOffset="9942.3212">30659 13395 0,'0'0'16,"-33"33"0,-1 0-1,-32 0 1,0 33-1,33 0 1,66-33 0,33 0-1,34-33 1,-1-33 15,-33 0-31,33 0 16,-99 0-1,33-33-15,-99 33 16,0-33 0,-33 99-1,66 0 1,-34 0 15</inkml:trace>
  <inkml:trace contextRef="#ctx0" brushRef="#br0" timeOffset="10167.1884">31122 13692 0,'0'0'0,"0"33"31,33-33 16</inkml:trace>
  <inkml:trace contextRef="#ctx0" brushRef="#br0" timeOffset="12026.1337">23846 14618 0,'0'0'0,"-67"-33"31,1 33-15,-33 0-1,66 33-15,-165 33 32,131 1-17,34-34 1,33 0 15,33 0-15,0 33 31,34-66-16,-1-33 16,33 33-32,-66-33 17,33-33-17,-33 33 1,33 66 78,1-33-79,-1 0 1,0 33 0,-33 33-1,66-132 48,-66 33-63,33 0 15,34-34 1,-34 134 46,-33-34-62,33 33 16,33-33 15</inkml:trace>
  <inkml:trace contextRef="#ctx0" brushRef="#br0" timeOffset="12408.9085">24970 14717 0,'0'0'0,"-33"34"16,-66-1-1,33 33 1,66 0-1,66-33 17,0-66-17,0 0-15,0 0 16,0 0-16,0-33 16,-32 32-1,32-32-15,-66 33 16,33-33-16,-33 33 15,0 0-15,0 66 47</inkml:trace>
  <inkml:trace contextRef="#ctx0" brushRef="#br0" timeOffset="12987.5785">26723 14453 0,'0'0'0,"-66"33"16,-33 0-16,-1-33 15,34 66 1,33-33-16,33 33 31,66-66 0,0 0-31,1-33 16,-1 0 0,33 0-1,-99 99 48,0-33-48,33 34 1,-33-34-16,0 0 16,0 0-16,-33 33 31,-99 0-15,65-66-1,1 33-15,0-33 16,0-33-16,0 33 15,-33 0-15</inkml:trace>
  <inkml:trace contextRef="#ctx0" brushRef="#br0" timeOffset="13361.365">27219 14519 0,'0'66'0,"0"-33"15,-66 33 1,99-33 0,-33 1-1,66-1 16,33-66-15,-33-34 0,-66 1-16,0 33 15,-33 0-15,-33-33 16,33 99 15,0 33-15,33-33-1</inkml:trace>
  <inkml:trace contextRef="#ctx0" brushRef="#br0" timeOffset="13687.1788">27781 14618 0,'0'0'0,"-99"0"0,0 66 16,99-33-1,0 34 1,99-67 31,-33-33-32,0-34 1,-33 34-16,-66 0 16,66 0-16,-99 0 15</inkml:trace>
  <inkml:trace contextRef="#ctx0" brushRef="#br0" timeOffset="14141.9168">28244 14585 0,'0'0'0,"-99"33"16,33 0-1,-33 0 1,99 0-16,-33 34 16,33-34-1,66 0 17,33-66-1,-33 33-31,33-33 15,1-34 1,-100 1 0,33 33-16,-33-33 15,0 33 1,0-33-16,0 33 0,0-33 16,-67 33-1,34 0 1,0 66-1,33 0 1,-33 0-16,33 0 16,0 0-16</inkml:trace>
  <inkml:trace contextRef="#ctx0" brushRef="#br0" timeOffset="14468.7358">28641 14486 0,'0'0'0,"0"66"16,33-33 0,0 0-1,67 0 1,-34 33-1,-33-32 1,-66-1 0,0 33 15,-67-33-15,1-66-1,0 33 1</inkml:trace>
  <inkml:trace contextRef="#ctx0" brushRef="#br0" timeOffset="15085.3805">30196 14420 0,'-33'-66'31,"-34"66"0,1 33-15,33 0 15,-33 0-15,33 33 15,33 0-15,-33-33-16,66 0 15,-66 33 1,33-32 0,0 32-1,-33-33 17,33 0-17,0 0 1</inkml:trace>
  <inkml:trace contextRef="#ctx0" brushRef="#br0" timeOffset="15268.2757">29699 14717 0,'67'0'16,"-34"0"0</inkml:trace>
  <inkml:trace contextRef="#ctx0" brushRef="#br0" timeOffset="15450.1725">30030 14817 0,'0'0'0,"0"33"0,0-66 31,33-33-15,-33-1 0,33 100-1</inkml:trace>
  <inkml:trace contextRef="#ctx0" brushRef="#br0" timeOffset="15701.0251">30427 14751 0,'0'0'0,"-66"-67"16,33 34-16,0-33 31,33 99 0</inkml:trace>
  <inkml:trace contextRef="#ctx0" brushRef="#br0" timeOffset="16167.7599">30692 14651 0,'0'0'0,"-33"33"15,33 34 17,33-134-1,33 34-15,0 0-1,0 0 1,-66 66 15,66 0 0,33-33 1,-32-66-17,-1 66 1,33 66 15,-99 0-15,33-32-1</inkml:trace>
  <inkml:trace contextRef="#ctx0" brushRef="#br0" timeOffset="17418.061">24011 15577 0,'0'0'0,"-33"33"32,66 34-17,33-1 1,0-33-16,-66 33 15,33 0-15,0-33 16,-33 33-16,33-33 16,-33 34-16,0-34 15</inkml:trace>
  <inkml:trace contextRef="#ctx0" brushRef="#br0" timeOffset="17733.8741">24143 15511 0,'0'0'0,"33"-33"15,67 33 16,-1 33-15,-66 33 15,0-33-15,-33 34 0,-66-34-1,33-33 16</inkml:trace>
  <inkml:trace contextRef="#ctx0" brushRef="#br0" timeOffset="17983.7264">24838 15445 0,'0'0'0,"33"33"16,0 0-1,0 33-15,0-33 16,0 0-16,0 34 16,-66-34-1,33 33-15,33-33 16,-33 33-1</inkml:trace>
  <inkml:trace contextRef="#ctx0" brushRef="#br0" timeOffset="18425.4742">25598 15511 0,'0'0'0,"0"33"31,-66 0-16,-33 33 1,33 1 0,66-1-1,66-66 32,0-66-31,33 33-1,-65 66 32,-1 0-31,0 0-16</inkml:trace>
  <inkml:trace contextRef="#ctx0" brushRef="#br0" timeOffset="19017.1361">26028 15577 0,'0'0'0,"0"66"0,0 1 16,67-67 15,32-33 1,-33 33-17,33 0 1,0 0-1,-33 0 1,1-67 31,-67 34-16,-33 0-15,-67 0-1,67 66 1,33 0 0,-33 0-1,66 34 1,0-34 0,67 0-1,-34 0 1,33-33-16,-33-33 15,33 33-15,-33 0 16,1-33-16,32 33 16</inkml:trace>
  <inkml:trace contextRef="#ctx0" brushRef="#br0" timeOffset="19474.8716">28211 15379 0,'0'33'16,"-33"33"15,33 0-15,0-33-1,-66 33 1,66-32 15,-33-1 0</inkml:trace>
  <inkml:trace contextRef="#ctx0" brushRef="#br0" timeOffset="19678.7589">27814 15544 0,'0'0'0,"133"33"31,-100-33-15</inkml:trace>
  <inkml:trace contextRef="#ctx0" brushRef="#br0" timeOffset="19926.6154">28410 15710 0,'0'0'0,"33"33"0,33-66 32,-33 0-17,33-34 1,-66 34-1,-33-33 1</inkml:trace>
  <inkml:trace contextRef="#ctx0" brushRef="#br0" timeOffset="20260.4244">29633 15478 0,'0'0'0,"33"66"15,-66-33-15,33 0 16,33 0-16,-33 67 31,0-67-31,0 33 16,0-33-16,0 33 15,-33-33 1,66-33 0</inkml:trace>
  <inkml:trace contextRef="#ctx0" brushRef="#br0" timeOffset="20584.2352">29633 15379 0,'0'0'0,"33"-33"16,34 33 15,-1 0 0,33 66-15,-99-33-16,66 33 15,-33-33 1,-33 0-16,-33 0 16,-33 34-1,0-34 1,0-33 0,33 33 15</inkml:trace>
  <inkml:trace contextRef="#ctx0" brushRef="#br0" timeOffset="20851.0833">30295 15313 0,'0'0'0,"0"33"31,33 0-15,-33 0-1,33 33-15,-33-33 16,-33 0-16,33 33 16,0-33-1,0 34-15,0-34 16,0 0-16,0 0 15</inkml:trace>
  <inkml:trace contextRef="#ctx0" brushRef="#br0" timeOffset="21233.8685">30758 15478 0,'0'0'0,"-66"66"15,33 0 1,0-33 0,66 1 15,33-68 0,0 1-15,0 33-1</inkml:trace>
  <inkml:trace contextRef="#ctx0" brushRef="#br0" timeOffset="21759.5651">31089 15511 0,'0'0'0,"0"33"15,66 0 32,0-33-16,0-33-15,33 0 15,-66 0 1,-99 0 14,0 33-30,0 66 0,33-33-1,0 33 1,66-33 0,0 1-16,66-1 15,66-33 1,-98 0-1,-1-33-15,33 33 16,-33-67-16,33 1 16</inkml:trace>
  <inkml:trace contextRef="#ctx0" brushRef="#br0" timeOffset="23792.4047">5655 12303 0,'0'0'0,"-66"0"78,132 33-62,34-33-1,-1 0-15,0 33 16,0-33-16,-33 0 16,34 33-16,-34-33 15,-132-33 63,-34 33-78,1 0 16,33 0-16,0-33 31,165 0 32,-33 33-48,0 0 1,-32 0 31</inkml:trace>
  <inkml:trace contextRef="#ctx0" brushRef="#br0" timeOffset="27192.4698">7045 12105 0,'-34'33'62,"34"33"-46,133 132 15,-133-165-31,33 34 16,-33-34-16,33 0 15,-33 33 1,33-66 15</inkml:trace>
  <inkml:trace contextRef="#ctx0" brushRef="#br0" timeOffset="27667.1889">7144 12005 0,'0'0'0,"0"-33"16,66 0 31,0 66-32,33 34 1,-33-1 0,1 0-1,-34-33-15,-33 66 16,0-66-1,0 0-15,-33 0 16,-34 33 0,1-66-1,33-66 17,99 33-17,-33 33 1,67 33-1,-1 67 1,-66-67-16,33 0 16,-33 0-16,33 0 15,-33 0 1</inkml:trace>
  <inkml:trace contextRef="#ctx0" brushRef="#br0" timeOffset="28083.9506">8070 12336 0,'0'0'0,"33"0"16,33-33-16,33 33 31,-66-33 0,-99-33-15,0 33-1,-33 66 1,33 0 15,0 33-15,99-33-1,0 33 1,33-33-16,-33 0 16,33 1-16,33-1 15,-33-33-15,1 33 16,32-33 0,-33 0-1,-33 0 1</inkml:trace>
  <inkml:trace contextRef="#ctx0" brushRef="#br0" timeOffset="28359.7963">8698 12072 0,'0'0'0,"33"66"16,0 0-1,-33 0-15,66 0 16,-66 0 0,34 0-16,-1-32 15,-33-1-15,0 33 16,33-33-1,-33 0-15</inkml:trace>
  <inkml:trace contextRef="#ctx0" brushRef="#br0" timeOffset="28700.5986">9293 12369 0,'0'0'0,"0"33"16,34 0 0,-68 34-1,34-34 1</inkml:trace>
  <inkml:trace contextRef="#ctx0" brushRef="#br0" timeOffset="28834.5247">9293 12072 0,'0'0'16,"67"33"15</inkml:trace>
  <inkml:trace contextRef="#ctx0" brushRef="#br0" timeOffset="29350.2296">9955 12204 0,'0'0'0,"-33"33"31,-66 0-15,33 0-1,99 0 1,66 0 31,0-66-32,-66 0 17,0 99 30,-33-33-46,33 33-1,-33 1 1,33-34-16,-66 0 16,33 0-16,0 33 15,-66-33 17,0 0-17,-66-66 1,66 33-1</inkml:trace>
  <inkml:trace contextRef="#ctx0" brushRef="#br0" timeOffset="29759.0038">10484 12402 0,'0'0'0,"-33"33"78,66 0-62,-33 34 15,33-34-15</inkml:trace>
  <inkml:trace contextRef="#ctx0" brushRef="#br0" timeOffset="29909.9075">10418 12039 0,'0'0'16,"66"33"0,-99 33-1</inkml:trace>
  <inkml:trace contextRef="#ctx0" brushRef="#br0" timeOffset="30192.746">10749 12336 0,'-33'66'16,"66"-33"-16,0 0 15,-33 34 1,99-34 15,-33-66 0,-33-34-15,0 34-16,-33-33 16,-33 33-16,0-33 15,0 66 32</inkml:trace>
  <inkml:trace contextRef="#ctx0" brushRef="#br0" timeOffset="30475.5877">11146 12402 0,'0'0'0,"-33"33"0,99 0 32,-33-99-1,0 33-16,66-66-15,-33 66 16,33 0 0,-66 99-1,67-33 1,-100 33-16,33 0 16,-33 34-1,0-34-15,33-33 16,0-33-1</inkml:trace>
  <inkml:trace contextRef="#ctx0" brushRef="#br0" timeOffset="31376.0857">13031 12171 0,'0'0'0,"-66"33"15,66 0-15,-67 33 16,34-33 15,66 33-15,1-33-1,65 0 1,-33 34 0,-66-34-1,-33 33 1,33-33-16,-33 0 31,-66 33-15,32-66-16,-65 33 15,99-33 1</inkml:trace>
  <inkml:trace contextRef="#ctx0" brushRef="#br0" timeOffset="31691.8917">13295 12303 0,'66'33'16,"1"33"-1,-67 0 1,33 1-16,-33-34 15,33 33-15,-33 0 16,-33-33 0,0-66 46</inkml:trace>
  <inkml:trace contextRef="#ctx0" brushRef="#br0" timeOffset="31984.7215">13262 12237 0,'0'0'0,"-33"-33"0,132 0 63,-32 66-48,-1-33 1,33 66 0,-33 0-1,-66 0 1,0-33 0,-33 34-1,0-67 16</inkml:trace>
  <inkml:trace contextRef="#ctx0" brushRef="#br0" timeOffset="32267.5605">13924 12601 0,'0'0'0,"66"-33"47,-66-33-31,33-1-1,-66 1-15,33 33 16,33 0-16,66 33 31,-66 33-15</inkml:trace>
  <inkml:trace contextRef="#ctx0" brushRef="#br0" timeOffset="32592.3748">14486 12435 0,'0'0'0,"99"0"16,-99-33 15,0 0-15,-99 0 0,33 33-1,0 33 16,33 33-15,33-33 0,33 34-1,0-34-15,0 0 16,33 33 15,0-66-15</inkml:trace>
  <inkml:trace contextRef="#ctx0" brushRef="#br0" timeOffset="32961.1686">14916 12435 0,'0'0'0,"-33"33"15,-33 1 1,66-1 0,0 33-1,-33-33 1,132-66 15,-66 33-15</inkml:trace>
  <inkml:trace contextRef="#ctx0" brushRef="#br0" timeOffset="33483.8678">15313 12468 0,'0'0'0,"-33"67"15,-67-34 1,67 0-1,100 0 17,-1-99-17,-33 33-15,33 0 16,-33-34-16,0 34 16,-33-33-1,33 0-15,-33 0 16,0 0-16,0-33 15,0 32-15,0 1 16,0 132 15,33 1-15,0 32-16,-33 33 16,0 0-1,0-32-15,0-34 16,0 0-16,0 0 15</inkml:trace>
  <inkml:trace contextRef="#ctx0" brushRef="#br0" timeOffset="34244.4308">7276 13328 0,'0'0'0,"-33"33"31,33 34 1,0-34-32,-33 66 15,33-66 1,-33 66-1,33-66-15,-33-33 16</inkml:trace>
  <inkml:trace contextRef="#ctx0" brushRef="#br0" timeOffset="34509.2788">6747 13494 0,'0'0'0,"66"33"16,33-33 15,0 0-31,1-33 16,-34 33-16,33 0 15,-33 0-15,0 0 16,0 0 0</inkml:trace>
  <inkml:trace contextRef="#ctx0" brushRef="#br0" timeOffset="34942.0338">7640 13328 0,'-33'33'15,"99"1"17,-33-1-17,0 0 1,0 33-1,33-33 1,0-66 47,-32 0-48,32 0 1,33 66 15,-66 0-15,0 33-1,0-33 1,0 0 15</inkml:trace>
  <inkml:trace contextRef="#ctx0" brushRef="#br0" timeOffset="35258.8531">8401 13560 0,'0'0'0,"33"33"16,33 33-16,-33-33 15,-33-66 48,0-33-47,0 33-1,0-33 1,66 33-1,0 0 1,0 33 0</inkml:trace>
  <inkml:trace contextRef="#ctx0" brushRef="#br0" timeOffset="35551.6862">8963 13494 0,'0'0'0,"-66"33"15,33 66 1,66-66 0,33 0 15,0-33-15,0-66-1,-66 0 1,0 33-1,-66 0 1,0 33 0</inkml:trace>
  <inkml:trace contextRef="#ctx0" brushRef="#br0" timeOffset="35859.5093">9360 13494 0,'0'0'0,"0"33"16,0 33-1,33-33 1,0 0-1,33 0 1,33-66 0,0 0-1,-99-33 1,0 33 0,0-33-1,0 99 16</inkml:trace>
  <inkml:trace contextRef="#ctx0" brushRef="#br0" timeOffset="36375.2155">10186 13395 0,'0'0'0,"-66"66"31,0-66-15,33 66 0,33-33-1,66 0 16,0-66 1,34 0-17,-100 66 48,33 33-48,0 0 1,0 0 0,-66 0-1,33-32-15,-66 32 16,-34-66 15,34 33-15,0-66-16,0 33 15,-33-33 1,66 0-16</inkml:trace>
  <inkml:trace contextRef="#ctx0" brushRef="#br0" timeOffset="36816.962">10616 13295 0,'0'0'0,"67"33"0,-67 34 15,66-1 1,-66-33-16,0 0 15,0 33 1,33-33-16,-33 33 16,66-132 31,0 0-32,0 33 1,0 99 15,-33 0-15,-33-33-1,34 0-15,-1 0 47</inkml:trace>
  <inkml:trace contextRef="#ctx0" brushRef="#br0" timeOffset="37209.7368">12005 13395 0,'0'0'0,"-33"33"31,66 0-15,-33 33-1,34-33-15,-68 33 16,34-33 0,34 33-1,-68-33 1,1 0 31</inkml:trace>
  <inkml:trace contextRef="#ctx0" brushRef="#br0" timeOffset="37558.5375">11675 13494 0,'0'0'0,"99"33"31,0-33-15,0 0 0,1 66-1,-67-33 1,0 0 15,0 0-15,-33-66 31,0 0-47,0 0 15,0-33-15,33 33 32</inkml:trace>
  <inkml:trace contextRef="#ctx0" brushRef="#br0" timeOffset="37867.3615">12468 13527 0,'0'0'0,"-33"33"31,-33 0-15,66 33-16,-33-33 15,33 0 1,66-66 31,0 0-31,-66-33-1,34 132 32</inkml:trace>
  <inkml:trace contextRef="#ctx0" brushRef="#br0" timeOffset="38566.9628">12700 13659 0,'0'0'0,"0"33"16,0 33-1,0-33 1,0 0 15,33-66-15,0-33-1,-33 33 1,33 0-16,-33-33 16,-33 33-16,0-33 15,66 132 32,33-33-31,0-33-1,34 33 1,-1-33 0,0 0-1,0 33 1,-33-66-16,1 33 31,-67-33-15,0-33 15,-33 66-15,-34-33-1,-32 33 1,33 33 0,0 0-1,66 0 1,0 33-16,66 0 15,0-33 1,-33 0-16,33 0 16,1-33-16,32 0 15,0 0-15,-33 0 16,0 0-16,33-33 16,-65 33-1</inkml:trace>
  <inkml:trace contextRef="#ctx0" brushRef="#br0" timeOffset="53892.2067">5821 15379 0,'0'0'0,"-99"0"0,32 0 15,134 0 32,65-33-15,-66 33-32,0 0 15,0 0-15,34 0 16,-67 0-1,66 0 1,-66 0 15,-66 0 32,-133 0-48,100 33-15,-33-33 16,33 0-16,-33 0 16,33 0-1,132 0 63,33 0-62,0 0 0,-33 0-1,-132 0 63,-66-33-62,33 33-16,33 0 16,-34 0-16,1 0 31,165 0 16,33 0-32,1 0 1,-1 0 0</inkml:trace>
  <inkml:trace contextRef="#ctx0" brushRef="#br0" timeOffset="72426.6158">7342 15180 0,'0'0'0,"-66"0"79,0-33-79,-66 66 15,65-33 1,1 34-1,0-1-15,0 0 16,66 33-16,-66 0 16,66-33-16,33 33 15,0-33-15,33 33 16,0-33 0,0 1-16,1-1 15,98 33 1,-33-33-1,-33 0 1,-32-33-16,32 0 16,0 0-1,-66 0 17</inkml:trace>
  <inkml:trace contextRef="#ctx0" brushRef="#br0" timeOffset="72867.3653">7805 15081 0,'0'0'0,"-33"33"15,132 33 1,-32-32-16,-34 32 16,33 0-16,-66-33 15,33 66-15,-33-33 16,66 0-16,-66 1 16,-33-34-1,132 0 1,-33-99 15,-99 32-31,99-32 16,0 0-16,-32 33 15,65 99 32,-99 0-47,66 1 16,-66-34-16,66 33 15,-33-66 1</inkml:trace>
  <inkml:trace contextRef="#ctx0" brushRef="#br0" timeOffset="73201.1725">8930 15610 0,'0'0'16,"0"67"-16,66-1 0,0-33 15,-66 0 1,66-33 15,-66-33-15,-33-33-1,33-1 1,-33 1-16,33 0 16,0 33-16,0 0 15,66 33 1,33 33 15</inkml:trace>
  <inkml:trace contextRef="#ctx0" brushRef="#br0" timeOffset="73842.8098">9459 15544 0,'0'0'0,"-33"66"15,99-33 1,-66 34-1,66-34 1,-66 0 15,33-99 16,-33-1-31,-33 1-16,33 0 15,0-33-15,-99 0 16,99 33-16,0 99 78,66 33-62,0-33-1,-33 0 1,33-33 0,1 33-1,-34 33 17,33-33-17,0 33 1,-33 1-1,33-34 1,-99 33 0,0-33-1,-33-33 17,-33 33-17,-1-33-15,100-33 16</inkml:trace>
  <inkml:trace contextRef="#ctx0" brushRef="#br0" timeOffset="74116.6494">10220 15214 0,'0'0'0,"0"33"31,33 33-15,33-33 0,0 0-16,-66 33 15,33-33-15,0 33 16,0 0 0,-66-33-16,66 1 15,-33 32 1,-33-33 15</inkml:trace>
  <inkml:trace contextRef="#ctx0" brushRef="#br0" timeOffset="74293.551">10054 15478 0,'0'0'0,"66"33"31,0 0-15,34 0 0,32-33-1,0 0 1</inkml:trace>
  <inkml:trace contextRef="#ctx0" brushRef="#br0" timeOffset="74610.3839">10649 15544 0,'0'0'15,"0"66"-15,67-33 16,-34 67 0,0-67-1,-33-99 48,-66-1-63,66 1 15,-33-33-15,-34 33 16,100 33 0,-33-33-1,100 99 1,-1-33-1</inkml:trace>
  <inkml:trace contextRef="#ctx0" brushRef="#br0" timeOffset="75017.1437">11079 15445 0,'0'0'0,"-66"33"78,66 0-62,-33 0-1,-33 33 1,66-33-16,0 34 15,-33-34 1,99 0 62,0-66-62,-33-33-1,-33 32 1,33 1-16,34 0 16</inkml:trace>
  <inkml:trace contextRef="#ctx0" brushRef="#br0" timeOffset="75350.9436">11146 15610 0,'0'0'0,"66"33"15,-33 1 1,0-1 0,33-100 46,-66 34-46,66-33-16,-66 0 15,33 33-15,100 33 47,-133 66-47,99 100 32,-99-100-17,0 0-15,66-33 16,-66 0-1</inkml:trace>
  <inkml:trace contextRef="#ctx0" brushRef="#br0" timeOffset="82401.916">13461 15147 0,'0'0'0,"0"67"63,0-34-47,-33 66-1,33-66-15,33 0 16,-66 0-16,66 33 15,0-33-15,0 33 16,-33 1 0,33-67-1</inkml:trace>
  <inkml:trace contextRef="#ctx0" brushRef="#br0" timeOffset="82626.7871">13130 15379 0,'132'33'32,"-33"-33"-17,1 0-15,-1 0 16,0-33-16,0 33 15,1 33 1</inkml:trace>
  <inkml:trace contextRef="#ctx0" brushRef="#br0" timeOffset="83109.511">14519 15313 0,'0'0'0,"33"33"16,66 0 0,-99 33-1,66-33 17,-32 33-17,-1 0 1,-33-33-1,0 1 1,-33-1 0,-100 0 15,100-33-31,-66-33 16,0 33-1,0 0 1,65-33-1</inkml:trace>
  <inkml:trace contextRef="#ctx0" brushRef="#br0" timeOffset="83643.2099">14254 15280 0,'0'0'0,"133"0"31,-34 0-15,0 33-1,0-33 1,-32 33-1,-1-33 17,-66 99 30,33-33-46,0 0-1,33-33 1,0 0-16,0 1 31,0-68 1,-33 1-17,-33-33-15,34 33 16,-34-33-16,0 33 15,0 66 17</inkml:trace>
  <inkml:trace contextRef="#ctx0" brushRef="#br0" timeOffset="84136.924">15710 15313 0,'0'0'0,"-67"33"62,67 0-62,-33 33 16,33 0 0,33-33-1,34 0 17,-34-33-17,33-33 1,0 0-1,-66-66 1,33 66 0,-33-33-16,0 33 15,0-33-15,0-1 16,33 1 0,-99 0-1,33 99 32,66 66-31</inkml:trace>
  <inkml:trace contextRef="#ctx0" brushRef="#br0" timeOffset="84593.6736">16570 15247 0,'0'0'0,"-67"0"31,1 33 0,0 0-15,0 33-1,33-33-15,33 0 16,-33 33 0,66-33-1,33-33 16,-33-66-15,66 0 0,-99 33-1,0 99 32,0-33-31,0 0-16</inkml:trace>
  <inkml:trace contextRef="#ctx0" brushRef="#br0" timeOffset="84919.4819">16768 15412 0,'0'0'0,"0"66"16,0-33-16,0 0 15,0 33 1,33-33 15</inkml:trace>
  <inkml:trace contextRef="#ctx0" brushRef="#br0" timeOffset="85093.3802">16768 14982 0,'0'0'0,"0"33"16,33 33-1,0-33 1</inkml:trace>
  <inkml:trace contextRef="#ctx0" brushRef="#br0" timeOffset="85602.0899">17198 15280 0,'0'0'0,"0"33"16,-33 33 0,99-33 15,0-33-15,-33 33 30,0 33-30,-66-33 0,33 33-1,0-33-15,-66 1 32,0 32-17,0-99 1,33 33-1</inkml:trace>
  <inkml:trace contextRef="#ctx0" brushRef="#br0" timeOffset="86158.7689">17529 15313 0,'66'33'32,"-33"0"-32,0 33 15,-33-33 1,0 33 0,33 0-1,-33-33 1,0-66 15,33-33-15,-33 0-16,33 0 15,0 33 1,33 99 31,-66-33-32,67-33 17,-1-33-17,0 0 1,33 0 0,-33 33-1,33 66 1,-32-33-16,-67 0 15,33 0-15,-33 33 16,0-33-16,0 1 16,-33-1-1</inkml:trace>
  <inkml:trace contextRef="#ctx0" brushRef="#br0" timeOffset="87667.9087">11113 16570 0,'0'0'0,"-67"0"31,34 33 0,-33 33-15,33 0 0,99-33 15,0-33-16,34 33 1,-34 0 0,0 66-1,-66-66 1,-33 34 0,33-34-1,-66 0 1,-67 0-1,67-33 1,0 0-16,-33 0 16,33-33-16,0 33 15,32-33 1</inkml:trace>
  <inkml:trace contextRef="#ctx0" brushRef="#br0" timeOffset="88001.7224">11576 16636 0,'0'66'16,"99"-33"-1,-66 33 1,33 0-16,0-33 16,-33 33-16,33-33 15,-66 34-15,33-34 16,-33-99 46,-33 32-62,0-32 16</inkml:trace>
  <inkml:trace contextRef="#ctx0" brushRef="#br0" timeOffset="88309.5419">11609 16536 0,'0'0'0,"0"-33"16,66 0 31,0 33-32,33 0 1,-66 33 0,33 0-16,67 1 15,-100-1 1,0 0-16,0 33 15,-33-33 1,-33 33 15,-33-99 1,-1 33-32</inkml:trace>
  <inkml:trace contextRef="#ctx0" brushRef="#br0" timeOffset="88593.3806">12402 16834 0,'0'0'0,"33"33"0,0-66 63,-33-33-63,0 33 15,0-33-15,0 33 16,0-33 0,100 32-1,-34 68 1</inkml:trace>
  <inkml:trace contextRef="#ctx0" brushRef="#br0" timeOffset="89009.1403">13130 16702 0,'0'0'0,"33"33"15,66-99 17,-99 33-1,-66 0-15,0 0-1,-33 33 16,66 66 1,0-33-17,33 0 1,66 66 0,-66-66-16,66 0 15,-33 0 1,33 0-1,0-33 1,-33 0 0</inkml:trace>
  <inkml:trace contextRef="#ctx0" brushRef="#br0" timeOffset="89426.9031">13593 16669 0,'0'0'0,"-33"33"31,33 0-15,0 33 0,0-33-1,0 33 1,33-66 31,33-66-32,-33 66 64</inkml:trace>
  <inkml:trace contextRef="#ctx0" brushRef="#br0" timeOffset="90010.5721">14354 16669 0,'-33'0'15,"-67"33"17,34 33-17,33 0 1,0-33 0,0 0-16,33 0 15,99-33 16,-33-33-15,1 0 0,-34-33-1,0 33-15,33-33 16,-66 0 0,0 33-16,0-34 15,0-32 1,-66 66-16,66-33 15,-66 33-15,32-33 16,1 33 0,33 66 15,33 33-15,1 0-16,-34 0 15,33 0-15,-33 1 16,33-1-16,-33 0 15,0 0-15,0-33 16,0 0-16</inkml:trace>
  <inkml:trace contextRef="#ctx0" brushRef="#br0" timeOffset="94369.0779">21993 16966 0,'34'33'16,"-134"-33"-1,233-33 64,-67 33-79,66 33 15,-66-33-15,0 0 16,1 0-16,-134 34 62,-65-1-62,33 0 16,0-33 0,-1 0-16,67 0 15,133 33 48,32-99-48,-33 66 1,-33-33 0,-33-1 15,-132 1-16,0 0 1</inkml:trace>
  <inkml:trace contextRef="#ctx0" brushRef="#br0" timeOffset="118352.3859">22523 17099 0,'-66'0'78,"-1"0"-16,1 0-46,0 0 46,165 33 1,-33-66-47,1 66-16,-1-33 15,33 0 1,-33 0 15,-132 33 0,-33 0-15,33 0 0,-34-33-16,1 0 15,33 0-15,-33 33 16,0-33-1,198-33 32,0 33-31,133-66 15,-100 66-31,-264 0 63,65 0-48,-65 0 1,66 0 0,99 33 30</inkml:trace>
  <inkml:trace contextRef="#ctx0" brushRef="#br0" timeOffset="126911.5851">3936 12336 0,'0'0'0,"66"66"0,33-66 16,33-66-1,-99 33 1,100-33-16,-1-33 16,-33 0-16,34-1 15,32-32-15,-66 33 16,66-67-16,1 34 15,65 0-15,1 0 16,-67-1-16,-33 34 16,-32 33-16,-34 33 15</inkml:trace>
  <inkml:trace contextRef="#ctx0" brushRef="#br0" timeOffset="127942.9934">3903 14717 0,'0'0'0,"66"0"16,-33 67 15,66-34-15,-33 0-16,33-33 31,-32-33 0,-34 0-31,33-67 16,33-65-16,0 0 16,34-34-16,-1 34 15,33-1-15,-33 67 16,-65 33-16,-34 0 16,0 66-1</inkml:trace>
  <inkml:trace contextRef="#ctx0" brushRef="#br0" timeOffset="128886.4544">3407 12005 0,'0'0'0,"99"100"15,99-1-15,-165-33 16,33-33-16,34-33 15,-34 0 1,-33-99 0,99 33-1,-33-33 1,1-1-16,-1 1 16,99 0-16,-65-33 15,65-1-15,0 34 16,-32 0-16,-67 33 15,-33 0-15,33-1 16,-66 34-16,0 0 16</inkml:trace>
  <inkml:trace contextRef="#ctx0" brushRef="#br0" timeOffset="133760.6693">22291 17264 0,'0'0'15,"-33"-33"-15,0 0 32,-33 0-1,0 0 0,132 33 63,0-33-94,66 0 15,-32 33 1,-34 0-16,132-33 16,-132 33-1,0 0 1,34 0 0,-200 33 46,-32-33-46,0 0-1,0 33 1,32-66-16,1 33 16,-33 0-16,33 0 15,198 0 63,33 0-62,-66 0 0,0 0-16,34 0 15,-34 0 1,0 0 31</inkml:trace>
  <inkml:trace contextRef="#ctx0" brushRef="#br0" timeOffset="135727.5446">23846 16966 0,'-67'-33'31,"1"33"16,-66 66-32,66-66 1,0 100 15,33-34-31,0-33 31,66 0-31,-33 0 32,0 33-1,66-66 0,0 0 16,0-33-16,33 33-15,-66-66 15,-33 33-15,33-33-1,-66 33 1,33 0-16,-66 99 78,132-33-62,-33 0-1</inkml:trace>
  <inkml:trace contextRef="#ctx0" brushRef="#br0" timeOffset="136119.3259">24209 17198 0,'0'0'0,"33"66"15,34-66 1,-34-66 15,-33 33-15,66-33-16,-66 0 15,0 32-15,33 1 16,66 100 47,-66-34-63,0 33 15,0-33-15,0 33 16,-33-33-1,33 0-15,-33 0 16</inkml:trace>
  <inkml:trace contextRef="#ctx0" brushRef="#br0" timeOffset="136444.1351">25003 17066 0,'0'0'0,"0"66"16,0-33 0,0 33 15,0-33-15,-33-33-1</inkml:trace>
  <inkml:trace contextRef="#ctx0" brushRef="#br0" timeOffset="137068.7799">25301 17132 0,'0'0'0,"0"-33"47,-33 0-31,66-34-16,-33 1 15,99 33 17,-99 99-1,33-33-16,0 34 1,0-34 0,0-66 31,33-67-32,-32 67 1,32 0-1,0 66 1,-33 0 0,0 0-1,33 34 1,-66-34 0,33 0-1</inkml:trace>
  <inkml:trace contextRef="#ctx0" brushRef="#br0" timeOffset="137551.5038">26293 16900 0,'0'0'0,"-66"33"0,0 0 16,33 0-1,-34 34 1,67-1-1,0-33-15,-33 0 16,33 0 0,67-33-1,-34-33 1,0-66 0,33 99-1,0 99 48,0-66-32,-99-33-15</inkml:trace>
  <inkml:trace contextRef="#ctx0" brushRef="#br0" timeOffset="137836.3577">26591 16570 0,'0'0'0,"-33"66"31,66 0-31,0-33 16,-33 33-16,66-33 16,-66 33-16,0-33 15,0 33-15,33 1 16,-33-1-16,0-33 16</inkml:trace>
  <inkml:trace contextRef="#ctx0" brushRef="#br0" timeOffset="138168.1508">27153 16735 0,'0'0'0,"0"33"15,0 0-15,0 33 16,66-33 0,66 0 15,-32 0-31,-34 0 16,33 1-1,-132 32 1,33-33-1,-66 66 1,0-66-16,-1 33 16,1-33-1,0 33 1</inkml:trace>
  <inkml:trace contextRef="#ctx0" brushRef="#br0" timeOffset="138393.0232">27914 17198 0,'0'0'0,"-34"66"15,68 0 1,-134 0-1,67-33-15,33 1 16,-99 32 0</inkml:trace>
  <inkml:trace contextRef="#ctx0" brushRef="#br0" timeOffset="139693.2806">28509 16834 0,'0'0'0,"-33"66"16,66-33-1,-33 33-15,0-32 16,0-1 0,-33 0-1,132-232 32,-33 67-31,-33 99-16,33 0 31,-66 66 0,33 0-31,-33 0 16,0 0-16,0 33 15,67-66 17,32-33-17,-33-66 1,0 66 0,0 0-1,-33 66 16,33 0-15,-66 0-16,0 0 16,34 66-1,-1-66 1,-33 0-16,33 1 16,66-68 30,-33 1-14,0 33-17,0-33 17,-33 0-1,-66-33-16,0 33 1,-66 33 0,33 33 31,66 0-32,33 66 1,-33-66-16,66 34 15,0-1 1,0-33 0,34 0 15,-34-66-15,-33 33-1</inkml:trace>
  <inkml:trace contextRef="#ctx0" brushRef="#br0" timeOffset="139951.1363">30196 16768 0,'0'0'0,"-33"33"31,99 66-15,-66-66-16,33 0 15,-33 0 1,0 34-16,33-1 16,-33-33-16,0 0 15</inkml:trace>
  <inkml:trace contextRef="#ctx0" brushRef="#br0" timeOffset="140160.0164">30030 16966 0,'133'0'15,"-67"0"1,66-33 15,-99 33-15</inkml:trace>
  <inkml:trace contextRef="#ctx0" brushRef="#br0" timeOffset="140576.7768">30989 16900 0,'-66'-33'0,"0"66"47,33 33-32,-33 1 1,0-34 0,165-66 46,-33-1-31,-99 101 1,66-34-17,33 0 1,-33-33 15</inkml:trace>
  <inkml:trace contextRef="#ctx0" brushRef="#br0" timeOffset="140860.6169">31155 16536 0,'0'67'47,"33"-34"-47,-33 66 15,33-66 1,0 0 0,-66 33-16,66 100 46,0-133-46</inkml:trace>
  <inkml:trace contextRef="#ctx0" brushRef="#br0" timeOffset="141169.4357">31485 16669 0,'0'0'0,"33"66"31,67-33-15,-1 0 0,-33 33 15,-66-33-16,-33 0-15,0 33 16,-66 1 0,66-1 15</inkml:trace>
  <inkml:trace contextRef="#ctx0" brushRef="#br0" timeOffset="141371.3233">31948 17198 0,'0'0'0,"-264"99"16,132-66-16,65 0 15,-65-33 1</inkml:trace>
  <inkml:trace contextRef="#ctx0" brushRef="#br0" timeOffset="142510.6691">23713 18190 0,'0'0'0,"-99"-33"0,33 99 62,66-33-46,-33 33 0,99-66 31,0 33-32,0 1 1,0-34-16,1 0 15,-34 33-15,-33 33 16,0 0 15,-33-33-15,-34 33 0,-32-66-1,33 0 16,33 0 1</inkml:trace>
  <inkml:trace contextRef="#ctx0" brushRef="#br0" timeOffset="142801.5026">24507 18289 0,'33'66'15,"33"-32"1,0 32-1,-66-33 1,33 33-16,-33-33 16,-66 0 31</inkml:trace>
  <inkml:trace contextRef="#ctx0" brushRef="#br0" timeOffset="143110.327">24342 18223 0,'33'-66'15,"33"66"16,0 0 1,-33 66-1,0-33-15,-66 33 15,33-33-16</inkml:trace>
  <inkml:trace contextRef="#ctx0" brushRef="#br0" timeOffset="143435.1487">25003 18289 0,'0'0'0,"33"33"31,66 34 0,-99-34-15,67 0 15</inkml:trace>
  <inkml:trace contextRef="#ctx0" brushRef="#br0" timeOffset="143610.0428">25036 17992 0,'0'0'0,"0"33"47,66 0-47,67 33 15</inkml:trace>
  <inkml:trace contextRef="#ctx0" brushRef="#br0" timeOffset="143901.8743">25698 18091 0,'0'0'0,"-66"33"16,32 33 15,34-33-15,-33 33-16,66-33 15,-66 0-15,66 1 16,1-1-1,65-33-15,0 0 32,0-33-17</inkml:trace>
  <inkml:trace contextRef="#ctx0" brushRef="#br0" timeOffset="144326.6333">26095 18322 0,'66'-33'32,"33"0"-17,-33 33 1,0 0-16,33-33 16,-32 33-16,-1-33 15,-99 0 32,-67 0-31,34 0-1,33 0 17,-66 66-17,99 33 16,0-33-15,33 33 0,33-33-1,-33 33-15,33-66 32,34 34-17,-34-34-15</inkml:trace>
  <inkml:trace contextRef="#ctx0" brushRef="#br0" timeOffset="144618.4675">26888 18124 0,'0'0'0,"66"33"47,1 0-16,-34 33-15,-33-33 0,0 33-1,-100-32 1,67-1 15</inkml:trace>
  <inkml:trace contextRef="#ctx0" brushRef="#br0" timeOffset="144860.3259">27351 18422 0,'0'0'0,"66"66"31,-66 0-15,0-33-16,67 0 15,-100 33 1,99-66-1</inkml:trace>
  <inkml:trace contextRef="#ctx0" brushRef="#br0" timeOffset="147601.7722">28145 17926 0,'0'0'0,"-66"33"63,99 0-48,33 33 1,-33 0 0,0-33-1,-33 33-15,33-33 16,0 0 0,-33 0-16,0 0 15,0 1-15,0 32 16</inkml:trace>
  <inkml:trace contextRef="#ctx0" brushRef="#br0" timeOffset="147811.6431">27880 18124 0,'0'0'0,"100"0"32,-34 0-32,0 0 15,33 0 1,0 0-16,1 33 16</inkml:trace>
  <inkml:trace contextRef="#ctx0" brushRef="#br0" timeOffset="148227.4168">28641 18223 0,'0'0'0,"99"-33"16,-32 33-1,-1 0 1,-99-66 31,-67 33-32,34 33 1,-33-33 0,99 99 30,33-33-30,66 33 0,-66-33-1,34 33 1,32-66 0,0 33 15,-66-33-16</inkml:trace>
  <inkml:trace contextRef="#ctx0" brushRef="#br0" timeOffset="148495.2535">29567 18025 0,'0'0'16,"-66"0"-16,33 66 31,0 0-15,33-33 0,0 33-16,-66-33 15,66 33-15,-33-32 16,0-1-16,33 33 15</inkml:trace>
  <inkml:trace contextRef="#ctx0" brushRef="#br0" timeOffset="148735.123">29369 18124 0,'0'0'0,"66"0"16,0 33-16,33 66 31,-33-66-31,1-33 16,32 33-1,-33 34 1,-33-67-1</inkml:trace>
  <inkml:trace contextRef="#ctx0" brushRef="#br0" timeOffset="149051.932">30096 17992 0,'0'0'0,"-33"66"47,66 0-31,0 0-1,-33-33 1,0 0-16,34 0 16,-34 33-1,33-32 1,-66-1-16,33 0 16</inkml:trace>
  <inkml:trace contextRef="#ctx0" brushRef="#br0" timeOffset="149286.8013">29865 18223 0,'0'0'0,"99"0"31,0 0-16,-33 0 1,1 0-16,32 0 16</inkml:trace>
  <inkml:trace contextRef="#ctx0" brushRef="#br0" timeOffset="149551.6507">30559 18190 0,'0'0'0,"33"33"63,1 33-48,-1-33 1,0 0 0,-33 34-1</inkml:trace>
  <inkml:trace contextRef="#ctx0" brushRef="#br0" timeOffset="149751.5363">30394 17859 0,'0'0'0,"0"33"31,132 34-16,-99-67 1</inkml:trace>
  <inkml:trace contextRef="#ctx0" brushRef="#br0" timeOffset="150010.3829">30857 17892 0,'0'0'16,"0"67"-1,33-34 1,0 33-16,-33-33 16,33 33-16,-33-33 15,33 33-15,-33-33 16,0 0-16,33 0 31</inkml:trace>
  <inkml:trace contextRef="#ctx0" brushRef="#br0" timeOffset="150426.1488">31055 18256 0,'0'0'0,"67"0"46,-1-33-14,0 0-1,-33 0-15,-66 0-1,-33-33 16,33 33-15,-33 33 0,-1 33 31,67 33-16,33 0-16,34 0 1,-1-33-16,0 0 16,0-66-1,0 33 1,0 0 0</inkml:trace>
  <inkml:trace contextRef="#ctx0" brushRef="#br0" timeOffset="150726.975">31651 17992 0,'0'0'0,"66"33"32,0 0-17,-33 33 1,66-33-1,-32 33 1,-34-33 0,-33 0-16,-67 0 31,1 34-15,-33-1-1,33-66 1,0 33-1</inkml:trace>
  <inkml:trace contextRef="#ctx0" brushRef="#br0" timeOffset="154535.8013">19381 17992 0,'0'0'15,"0"33"17,33 33-17,33-33 1,-66 0-16,0 33 15,0-33-15,-33 33 16,66 1 0,-33-34 15</inkml:trace>
  <inkml:trace contextRef="#ctx0" brushRef="#br0" timeOffset="154726.6923">19215 17595 0,'0'0'0,"0"33"31,33 33-31,67 33 31</inkml:trace>
  <inkml:trace contextRef="#ctx0" brushRef="#br0" timeOffset="155019.5229">19745 18091 0,'0'0'15,"66"66"-15,-66 0 0,66-33 16,-33 33 0,0-99 31,0 0-47,-33-33 15,33 0-15,-66-33 16,0 33-16,0-1 15,33 34 1,0 66 0</inkml:trace>
  <inkml:trace contextRef="#ctx0" brushRef="#br0" timeOffset="155386.3303">20340 17992 0,'0'0'0,"-33"0"32,0 66-1,66-33-31,-66 33 15,99-33 17,33-99-1,-99 0-15,0 33-1,0 0-15,-33-33 16</inkml:trace>
  <inkml:trace contextRef="#ctx0" brushRef="#br0" timeOffset="155560.2158">20704 18091 0,'0'0'0,"-66"0"15,99-33 17,-66-33-17,33 33-15,33 0 16,0-1 0</inkml:trace>
  <inkml:trace contextRef="#ctx0" brushRef="#br0" timeOffset="155801.078">21630 17727 0,'0'0'0,"-66"33"0,99 0 15,-66 33-15,66 1 16,-100-34-16,34 33 15,33 0-15,-33 33 16,33-66-16,-66 66 16,66-66-16,-33 1 15,0 32 17</inkml:trace>
  <inkml:trace contextRef="#ctx0" brushRef="#br0" timeOffset="155984.9725">21067 17694 0,'0'0'0,"67"66"15,-34-33-15,33 33 16,0-33-16,-33-99 15</inkml:trace>
  <inkml:trace contextRef="#ctx0" brushRef="#br0" timeOffset="158693.4238">22721 9723 0,'0'0'0,"66"34"125,0-68-109,1 68-16,32-34 16,33 0-1,-66 0 1,33 0 0,-231 0 46,66 0-62,-66-34 16,-1 68-16,34-68 15,0 34 1,198 0 31,33 0-32,-65 0 1,32 0 15,-165 34 16</inkml:trace>
  <inkml:trace contextRef="#ctx0" brushRef="#br0" timeOffset="172318.6383">23647 9128 0,'66'0'16,"34"33"46,-67 33-46,-33-33-16,0 34 15,0-34-15,0 33 16,-33 0-16,-1-33 16,34 0 15,0-99 0,34 33-31,-68-66 16,68 32-16,-1-32 15,0 66-15,0 0 16,-66 66 31,66 33-47,-33 0 16,0 1-16,-33-34 15,66 0 1,33-66 15,0 0-31,-33 0 16,33-34-16,0 1 15,1 33 1,-67 99 15,99 0-15,-99 1-16,-33-34 15,66 33-15,-33-33 16,0 0-16,66-66 78,0 0-47,0 0-15,33 33 0,-32 0-1,-1-33 1,33 0 0,-132 0 15,0-34 0,-66 100 0,-1 1 1,67-1-17,33 33 1,0-33-16,66 33 15,-33-33 1,67-33 0,-34 0-1,0-33 17,-33 0-17</inkml:trace>
  <inkml:trace contextRef="#ctx0" brushRef="#br0" timeOffset="172585.4859">25202 9459 0,'33'66'15,"0"-33"17,0 33-17,-33-165 48,0 66-63,-33-33 15,66 0 1,-33-1-16,33 34 16,66 0-1,33 66 1</inkml:trace>
  <inkml:trace contextRef="#ctx0" brushRef="#br0" timeOffset="172885.317">25863 9293 0,'-99'0'15,"33"34"1,0 32 0,66-33-1,-34 0 1,68 33-16,-34-33 16,0 0-16,66 0 15,66 0 1,-66-33-1,66 0 1,-65-33 0</inkml:trace>
  <inkml:trace contextRef="#ctx0" brushRef="#br0" timeOffset="173336.0605">26128 8996 0,'0'0'0,"66"66"16,-33 0-1,-33-33-15,33 33 16,-33 0-16,0-32 15,0 32-15,0-33 16,0 0-16,66-33 47,0-66-31,-33 0-1,33-1-15,34 34 16,-34 66 15,-33 34-15,-33-34-16,0 33 15,33-33 1,-33 33-16,0-33 16</inkml:trace>
  <inkml:trace contextRef="#ctx0" brushRef="#br0" timeOffset="174002.6813">27087 9260 0,'0'0'0,"-66"67"63,33-34-47,-1 33-1,-32 0 1,66-33-1,66-33 17,1-33-1,32 0-15,-33 0-16,-66 99 62,0-33-46,66-33 31,-33-33-32,-33-33 1,66 33-16,-33 0 15,34-34 1,-1 134 31,-66 32-31,0-66-1,0 33-15,0-33 16,0 0-1,99-33 1</inkml:trace>
  <inkml:trace contextRef="#ctx0" brushRef="#br0" timeOffset="174285.5145">27781 9029 0,'0'0'0,"33"66"16,-33-33 0,33 33-1,34 0-15,-67-33 16,33 1 0,-33 32-16,0-33 15,0 33-15,0-33 16,0 0-16,-33 33 15,33-33-15,-34 33 32,34-99-17</inkml:trace>
  <inkml:trace contextRef="#ctx0" brushRef="#br0" timeOffset="174435.4289">27715 9393 0,'132'132'0,"-264"-264"0,198 132 62,0 0-46,1 0-16,-1-33 16</inkml:trace>
  <inkml:trace contextRef="#ctx0" brushRef="#br0" timeOffset="174718.2676">28178 9293 0,'0'0'0,"-33"34"15,33 32 1,33-33 0,33 0-1,0 0 1,34 33 15,-100 0-15,-33-33 15,-1 0-15,-32 0-16,0-33 15,33 34-15,-99-34 16,33 0-16</inkml:trace>
  <inkml:trace contextRef="#ctx0" brushRef="#br0" timeOffset="231877.6253">29369 9095 0,'66'0'62,"-33"66"-46,-33-33-1,0 0-15,0 33 16,33-32-16,-33 32 16,0 0-1,0-33-15,33 33 16,-66-33-16,33 0 16,-33 33-16,33-33 15,-66 34-15,33-34 16,-66 0-1,65-33 1</inkml:trace>
  <inkml:trace contextRef="#ctx0" brushRef="#br0" timeOffset="232094.4873">28740 9360 0,'0'0'0,"100"33"16,65-33 0,-99 0-16,33 0 15,1 0 1,-34 0-16,0 0 16,33 0-16,-33 0 15,-33 0 1</inkml:trace>
  <inkml:trace contextRef="#ctx0" brushRef="#br0" timeOffset="232770.0989">29699 9492 0,'0'0'0,"0"66"16,0-33-16,34 33 15,-34-33 1,33-66 62,-33 0-62,0-66-16,33 0 15,-33 33-15,99 33 16,-33 66 47,33 0-48,-33 0 1,-132-33 62,66 33-62,-66 33-1,0 0 1,66-33-1,99-33 32,-33-33-31,1 0-16,-1 0 16,-132 66 15,99 0-16,33 0 17</inkml:trace>
  <inkml:trace contextRef="#ctx0" brushRef="#br0" timeOffset="233061.9396">30493 9029 0,'0'0'0,"0"33"16,0 0-1,33 0 1,0 33-16,-33-33 15,0 67-15,-33-67 16,33 33-16,0 0 16,-33 0-16,0 0 15,0 0 1</inkml:trace>
  <inkml:trace contextRef="#ctx0" brushRef="#br0" timeOffset="233577.6408">30890 8996 0,'0'0'0,"-33"99"16,33-33-1,33 33-15,0-32 16,-33-1-16,33 33 31,-66-33-31,66-33 16,66-99 31,-32 33-32,32 33 16,-33 0-31,0 0 16,0 0 15,-99-66 16,0 33-31,0 66 31,33 0-32,-33 33-15,0-33 0,33 33 16,0 0 0,66-33-1,0 1-15</inkml:trace>
  <inkml:trace contextRef="#ctx0" brushRef="#br0" timeOffset="233985.4043">31651 9360 0,'0'0'0,"-33"66"15,0-33-15,66 33 16,-99-33-16,66 33 16,0-33-1,99 0 17,-66-99-17,0 0-15,66 0 16,-66-33-16,-33 33 15,0-34-15,0 1 16,0 0-16,0 33 16,0 165 31,-33 0-47,0 33 15,33 1-15,-66-67 16,33 0-16,66 0 15</inkml:trace>
  <inkml:trace contextRef="#ctx0" brushRef="#br0" timeOffset="235652.452">24044 10352 0,'66'0'0,"-198"-33"16,198 33-16,0 66 62,-33-33-31,33 33-15,-66 0 0,0-33-1,-33 33 1,66-32-1,-66-1 1,0-66 15</inkml:trace>
  <inkml:trace contextRef="#ctx0" brushRef="#br0" timeOffset="235819.3568">23978 10021 0,'0'0'0,"-66"0"0,132 66 31,0-33-31,33 0 16,67-33-1</inkml:trace>
  <inkml:trace contextRef="#ctx0" brushRef="#br0" timeOffset="236095.2169">24540 10451 0,'0'0'0,"0"66"0,0 0 16,0-33 0,66-66 15,-66-33-31,66 0 15,-33-33-15,34 33 16,-1 33-16,0 33 31,0 66-15,0 0 0,-33 33-16,0-33 15,-33 0-15,0 1 16,0-34-16</inkml:trace>
  <inkml:trace contextRef="#ctx0" brushRef="#br0" timeOffset="236552.9379">26458 10120 0,'0'0'0,"-99"33"16,66 0 31,-33 34-31,33-1-1,33-33-15,0 0 16,33 0-16,33 33 15,0-33 1,33 0 0,-32-66-1,-34 66 17</inkml:trace>
  <inkml:trace contextRef="#ctx0" brushRef="#br0" timeOffset="237652.3116">27351 10186 0,'0'0'0,"-99"0"32,33 34-17,-33-1 1,33 33 15,66-33-15,-67 0 15,67 0-15,0 0 46,67-33-15,-1 0-31,-33-33-1,0 0 1,-33-33-1,132 66 48,-99 33-47,0 33-1,0-33 1,0 33-1,34-165 32,-67 66-31,33-33-16,-66 0 16,66-1-16,33 67 31,0 34-16,66-34 1,-66 0 0,-132 33 77,0 0-93,-33 33 16,99-33 0,-33 0-1,66-33 17,99-33-17,-66 33 1,34-33-1,-100 99 17,33-66-17</inkml:trace>
  <inkml:trace contextRef="#ctx0" brushRef="#br0" timeOffset="238010.1153">28112 10153 0,'0'33'16,"33"34"-1,-33-1-15,33-33 16,-33 33-16,33 0 15,-33-33-15,33 0 16,33 0 15,1-132 1,-34 66-32,0-33 15,-33 0-15,-33 0 16,33-1-16,0 34 15,0 66 17</inkml:trace>
  <inkml:trace contextRef="#ctx0" brushRef="#br0" timeOffset="238635.7469">28807 10253 0,'0'0'0,"-67"33"62,34 33-46,-33-33-1,0 33-15,66 0 16,132-132 47,-32 33-48,-34-33 1,-33 132 46,0-33-30,33-66 14,0-33-46,0 33 16,0 33 47,-33 66-48,1-33-15,-1 33 16,-33-33-1,33 0 17</inkml:trace>
  <inkml:trace contextRef="#ctx0" brushRef="#br0" timeOffset="238969.5559">29633 10087 0,'0'0'0,"-33"66"15,33 1 1,33-34 0,0 33-1,34-33-15,-1 0 16,0 0-1,-33 33 1,-33-33 15,0 33-31,-33-33 32,-66 0-17,-1 1-15,34-34 16,-66 0-16</inkml:trace>
  <inkml:trace contextRef="#ctx0" brushRef="#br0" timeOffset="240010.9635">31386 10220 0,'0'0'0,"-66"0"32,33 66 15,-33-33-32,33 33 1,0 0-1,66 0 1,-66 0 0,33 0-1,-33-32 1,0 65 0,-1-66-1,1 0 16</inkml:trace>
  <inkml:trace contextRef="#ctx0" brushRef="#br0" timeOffset="240377.7578">30923 10517 0,'0'0'0,"99"33"62,34-33-46,-67 0 0,0 0-16,0 0 15,-33 66 16,-33 1-15,33-34 0,33 0-1,-33-33 1,67-33 0,-1 0-1,-66-1-15,0-32 16,-33 0-1,33-33 1</inkml:trace>
  <inkml:trace contextRef="#ctx0" brushRef="#br0" timeOffset="240627.6115">31915 10616 0,'0'0'0,"0"67"0,33-34 15,-66 0 1,133-66 31,-100-34-31,0 34-16,33-66 15,33 66-15,-33-33 16,33 66-16,-132 0 31</inkml:trace>
  <inkml:trace contextRef="#ctx0" brushRef="#br0" timeOffset="241186.2938">30758 11476 0,'0'0'0,"-66"33"47,99 34-31,-33-34-16,33 0 15,-33 33-15,0-33 16,0 0-16,0 33 16,-33 0-1</inkml:trace>
  <inkml:trace contextRef="#ctx0" brushRef="#br0" timeOffset="241469.1314">30692 11245 0,'0'0'0,"66"0"16,0 33-1,0 0 1,-66 33 0,0 0 15,-66 0-15,0-33-1,0 1 1</inkml:trace>
  <inkml:trace contextRef="#ctx0" brushRef="#br0" timeOffset="241745.9899">30989 11642 0,'0'0'0,"33"33"0,-33 0 16,33-66 47,-33 0-48,0-33-15,0-1 16,67 1-1,-34 66 1</inkml:trace>
  <inkml:trace contextRef="#ctx0" brushRef="#br0" timeOffset="241995.8306">31287 11542 0,'0'0'0,"0"34"15,-33 32-15,66-33 16,33 0 15,0-99 1,0 33-17,-165 0 1,99-34-1</inkml:trace>
  <inkml:trace contextRef="#ctx0" brushRef="#br0" timeOffset="242272.6728">31783 11212 0,'-66'33'16,"99"33"-16,0-33 16,33 33-1,-66-33-15,-33 33 16,0-33-1,33 34-15,-33-34 16,66 0 15</inkml:trace>
  <inkml:trace contextRef="#ctx0" brushRef="#br0" timeOffset="242469.5671">31651 11410 0,'0'0'0,"132"33"63,-99-33-63</inkml:trace>
  <inkml:trace contextRef="#ctx0" brushRef="#br0" timeOffset="242785.3764">32081 11476 0,'0'0'0,"66"0"31,0-33 0,-99 0-15,0 0 15,-33 33 16,33 66-32,33-33 1,-33 33 0,66-32-1,0-34 1</inkml:trace>
  <inkml:trace contextRef="#ctx0" brushRef="#br0" timeOffset="243053.2304">32312 11377 0,'0'0'0,"-33"33"15,0 0-15,33 33 16,33-33 15,33 1-15,-33-68-16,67 34 31,-67 0-15</inkml:trace>
  <inkml:trace contextRef="#ctx0" brushRef="#br0" timeOffset="243337.0724">32709 11179 0,'0'0'0,"0"66"31,66 0-15,-99-33 0,66 33-1,-66-33 1,33 0-16,33 67 16,-33-67-1,-33 33 1</inkml:trace>
  <inkml:trace contextRef="#ctx0" brushRef="#br0" timeOffset="243560.9352">32643 11443 0,'0'0'0,"99"0"62,0 0-30</inkml:trace>
  <inkml:trace contextRef="#ctx0" brushRef="#br0" timeOffset="243693.8563">32941 11509 0,'0'-33'0,"0"66"0,0-99 31,0 0 1,33 33-17</inkml:trace>
  <inkml:trace contextRef="#ctx0" brushRef="#br0" timeOffset="243877.7554">33040 11278 0,'0'0'0,"-33"33"16,33 33-16,33-33 15,0 0 1</inkml:trace>
  <inkml:trace contextRef="#ctx0" brushRef="#br0" timeOffset="244053.6521">33205 11443 0,'0'0'0,"33"66"15,33-99 48,-66-33-47</inkml:trace>
  <inkml:trace contextRef="#ctx0" brushRef="#br0" timeOffset="244170.5852">33470 11377 0,'0'132'16,"0"-297"-16,0 198 0,33 166 16,-33-133-1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F93FED-7472-4FE8-A750-372CAB7BDED8}"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28375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93FED-7472-4FE8-A750-372CAB7BDED8}"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123586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93FED-7472-4FE8-A750-372CAB7BDED8}"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52068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93FED-7472-4FE8-A750-372CAB7BDED8}"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141791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F93FED-7472-4FE8-A750-372CAB7BDED8}"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148854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F93FED-7472-4FE8-A750-372CAB7BDED8}"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378086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F93FED-7472-4FE8-A750-372CAB7BDED8}"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316519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F93FED-7472-4FE8-A750-372CAB7BDED8}"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353092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93FED-7472-4FE8-A750-372CAB7BDED8}"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3677717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F93FED-7472-4FE8-A750-372CAB7BDED8}"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129767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F93FED-7472-4FE8-A750-372CAB7BDED8}"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CCC5E-427F-4085-8E9A-80F4A3AD150E}" type="slidenum">
              <a:rPr lang="en-US" smtClean="0"/>
              <a:t>‹#›</a:t>
            </a:fld>
            <a:endParaRPr lang="en-US"/>
          </a:p>
        </p:txBody>
      </p:sp>
    </p:spTree>
    <p:extLst>
      <p:ext uri="{BB962C8B-B14F-4D97-AF65-F5344CB8AC3E}">
        <p14:creationId xmlns:p14="http://schemas.microsoft.com/office/powerpoint/2010/main" val="210349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93FED-7472-4FE8-A750-372CAB7BDED8}" type="datetimeFigureOut">
              <a:rPr lang="en-US" smtClean="0"/>
              <a:t>12/13/2018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CCC5E-427F-4085-8E9A-80F4A3AD150E}" type="slidenum">
              <a:rPr lang="en-US" smtClean="0"/>
              <a:t>‹#›</a:t>
            </a:fld>
            <a:endParaRPr lang="en-US"/>
          </a:p>
        </p:txBody>
      </p:sp>
    </p:spTree>
    <p:extLst>
      <p:ext uri="{BB962C8B-B14F-4D97-AF65-F5344CB8AC3E}">
        <p14:creationId xmlns:p14="http://schemas.microsoft.com/office/powerpoint/2010/main" val="213700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503" y="0"/>
            <a:ext cx="12191999" cy="6905548"/>
          </a:xfrm>
          <a:prstGeom prst="rect">
            <a:avLst/>
          </a:prstGeom>
        </p:spPr>
      </p:pic>
      <p:sp>
        <p:nvSpPr>
          <p:cNvPr id="2" name="Title 1"/>
          <p:cNvSpPr>
            <a:spLocks noGrp="1"/>
          </p:cNvSpPr>
          <p:nvPr>
            <p:ph type="ctrTitle"/>
          </p:nvPr>
        </p:nvSpPr>
        <p:spPr>
          <a:xfrm>
            <a:off x="1628502" y="2870200"/>
            <a:ext cx="9144000" cy="2387600"/>
          </a:xfrm>
        </p:spPr>
        <p:txBody>
          <a:bodyPr>
            <a:normAutofit/>
          </a:bodyPr>
          <a:lstStyle/>
          <a:p>
            <a:r>
              <a:rPr lang="en-US" sz="8800" dirty="0" smtClean="0">
                <a:solidFill>
                  <a:schemeClr val="bg1"/>
                </a:solidFill>
              </a:rPr>
              <a:t>Early Arabia</a:t>
            </a:r>
            <a:endParaRPr lang="en-US" sz="8800" dirty="0">
              <a:solidFill>
                <a:schemeClr val="bg1"/>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87230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5811838"/>
          </a:xfrm>
        </p:spPr>
        <p:txBody>
          <a:bodyPr/>
          <a:lstStyle/>
          <a:p>
            <a:r>
              <a:rPr lang="en-US" dirty="0" smtClean="0"/>
              <a:t>Geography: Repeat: People traded around oases</a:t>
            </a:r>
          </a:p>
          <a:p>
            <a:r>
              <a:rPr lang="en-US" dirty="0" smtClean="0"/>
              <a:t>Religion: </a:t>
            </a:r>
          </a:p>
          <a:p>
            <a:pPr lvl="1"/>
            <a:r>
              <a:rPr lang="en-US" dirty="0" smtClean="0"/>
              <a:t>Mecca became a major religious and trade center</a:t>
            </a:r>
          </a:p>
          <a:p>
            <a:pPr lvl="1"/>
            <a:r>
              <a:rPr lang="en-US" dirty="0" smtClean="0"/>
              <a:t>Christianity and Judaism were spread over trade networks</a:t>
            </a:r>
          </a:p>
          <a:p>
            <a:r>
              <a:rPr lang="en-US" dirty="0" smtClean="0"/>
              <a:t>Economy</a:t>
            </a:r>
          </a:p>
          <a:p>
            <a:pPr lvl="1"/>
            <a:r>
              <a:rPr lang="en-US" dirty="0" smtClean="0"/>
              <a:t>Sea and trade routes connected Arabia to the outside world</a:t>
            </a:r>
          </a:p>
          <a:p>
            <a:pPr lvl="1"/>
            <a:r>
              <a:rPr lang="en-US" dirty="0" smtClean="0"/>
              <a:t>Trade in animals, textiles, metals, ivory, spices, and perfumes was most common</a:t>
            </a:r>
          </a:p>
          <a:p>
            <a:pPr lvl="1"/>
            <a:endParaRPr lang="en-US" dirty="0"/>
          </a:p>
          <a:p>
            <a:pPr lvl="1"/>
            <a:r>
              <a:rPr lang="en-US" dirty="0" smtClean="0"/>
              <a:t>People travelled in camel or donkey caravans from city to city</a:t>
            </a:r>
          </a:p>
          <a:p>
            <a:endParaRPr lang="en-US" dirty="0"/>
          </a:p>
          <a:p>
            <a:endParaRPr lang="en-US" dirty="0"/>
          </a:p>
        </p:txBody>
      </p:sp>
    </p:spTree>
    <p:extLst>
      <p:ext uri="{BB962C8B-B14F-4D97-AF65-F5344CB8AC3E}">
        <p14:creationId xmlns:p14="http://schemas.microsoft.com/office/powerpoint/2010/main" val="2309730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81798" y="483326"/>
            <a:ext cx="9428404" cy="5483314"/>
          </a:xfrm>
          <a:prstGeom prst="rect">
            <a:avLst/>
          </a:prstGeom>
        </p:spPr>
      </p:pic>
    </p:spTree>
    <p:extLst>
      <p:ext uri="{BB962C8B-B14F-4D97-AF65-F5344CB8AC3E}">
        <p14:creationId xmlns:p14="http://schemas.microsoft.com/office/powerpoint/2010/main" val="2976340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65917" y="143691"/>
            <a:ext cx="9860165" cy="6622869"/>
          </a:xfrm>
          <a:prstGeom prst="rect">
            <a:avLst/>
          </a:prstGeom>
        </p:spPr>
      </p:pic>
    </p:spTree>
    <p:extLst>
      <p:ext uri="{BB962C8B-B14F-4D97-AF65-F5344CB8AC3E}">
        <p14:creationId xmlns:p14="http://schemas.microsoft.com/office/powerpoint/2010/main" val="1424152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4351338"/>
          </a:xfrm>
        </p:spPr>
        <p:txBody>
          <a:bodyPr/>
          <a:lstStyle/>
          <a:p>
            <a:r>
              <a:rPr lang="en-US" dirty="0" smtClean="0"/>
              <a:t>Religion</a:t>
            </a:r>
          </a:p>
          <a:p>
            <a:pPr lvl="1"/>
            <a:r>
              <a:rPr lang="en-US" dirty="0" smtClean="0"/>
              <a:t>People would visit a shrine called the </a:t>
            </a:r>
            <a:r>
              <a:rPr lang="en-US" dirty="0" err="1" smtClean="0"/>
              <a:t>Ka’bah</a:t>
            </a:r>
            <a:r>
              <a:rPr lang="en-US" dirty="0"/>
              <a:t> </a:t>
            </a:r>
            <a:r>
              <a:rPr lang="en-US" dirty="0" smtClean="0"/>
              <a:t>which was a cube-shaped building</a:t>
            </a:r>
          </a:p>
          <a:p>
            <a:pPr lvl="1"/>
            <a:r>
              <a:rPr lang="en-US" dirty="0" smtClean="0"/>
              <a:t>Inside were statues or idols of many different religions</a:t>
            </a:r>
          </a:p>
          <a:p>
            <a:pPr lvl="1"/>
            <a:r>
              <a:rPr lang="en-US" dirty="0" smtClean="0"/>
              <a:t>It was common for people to believe in multiple gods (polytheism)</a:t>
            </a:r>
          </a:p>
          <a:p>
            <a:pPr lvl="1"/>
            <a:r>
              <a:rPr lang="en-US" dirty="0" smtClean="0"/>
              <a:t>Many Arabs converted to Christianity and Judaism, the belief in one god (monotheism)</a:t>
            </a:r>
          </a:p>
          <a:p>
            <a:pPr lvl="1"/>
            <a:r>
              <a:rPr lang="en-US" dirty="0" smtClean="0"/>
              <a:t>but they would blend their old beliefs with their new religion</a:t>
            </a:r>
          </a:p>
          <a:p>
            <a:pPr lvl="1"/>
            <a:endParaRPr lang="en-US" dirty="0"/>
          </a:p>
        </p:txBody>
      </p:sp>
      <p:pic>
        <p:nvPicPr>
          <p:cNvPr id="4" name="Picture 3"/>
          <p:cNvPicPr>
            <a:picLocks noChangeAspect="1"/>
          </p:cNvPicPr>
          <p:nvPr/>
        </p:nvPicPr>
        <p:blipFill>
          <a:blip r:embed="rId2"/>
          <a:stretch>
            <a:fillRect/>
          </a:stretch>
        </p:blipFill>
        <p:spPr>
          <a:xfrm>
            <a:off x="495844" y="3553370"/>
            <a:ext cx="5295900" cy="2990850"/>
          </a:xfrm>
          <a:prstGeom prst="rect">
            <a:avLst/>
          </a:prstGeom>
        </p:spPr>
      </p:pic>
      <p:pic>
        <p:nvPicPr>
          <p:cNvPr id="5" name="Picture 4"/>
          <p:cNvPicPr>
            <a:picLocks noChangeAspect="1"/>
          </p:cNvPicPr>
          <p:nvPr/>
        </p:nvPicPr>
        <p:blipFill>
          <a:blip r:embed="rId3"/>
          <a:stretch>
            <a:fillRect/>
          </a:stretch>
        </p:blipFill>
        <p:spPr>
          <a:xfrm>
            <a:off x="6134100" y="3553370"/>
            <a:ext cx="6057900" cy="3181350"/>
          </a:xfrm>
          <a:prstGeom prst="rect">
            <a:avLst/>
          </a:prstGeom>
        </p:spPr>
      </p:pic>
    </p:spTree>
    <p:extLst>
      <p:ext uri="{BB962C8B-B14F-4D97-AF65-F5344CB8AC3E}">
        <p14:creationId xmlns:p14="http://schemas.microsoft.com/office/powerpoint/2010/main" val="238806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sp>
        <p:nvSpPr>
          <p:cNvPr id="3" name="Content Placeholder 2"/>
          <p:cNvSpPr>
            <a:spLocks noGrp="1"/>
          </p:cNvSpPr>
          <p:nvPr>
            <p:ph idx="1"/>
          </p:nvPr>
        </p:nvSpPr>
        <p:spPr>
          <a:xfrm>
            <a:off x="838200" y="1433740"/>
            <a:ext cx="10515600" cy="4351338"/>
          </a:xfrm>
        </p:spPr>
        <p:txBody>
          <a:bodyPr/>
          <a:lstStyle/>
          <a:p>
            <a:endParaRPr lang="en-US" dirty="0"/>
          </a:p>
          <a:p>
            <a:r>
              <a:rPr lang="en-US" sz="3600" dirty="0" smtClean="0"/>
              <a:t>Each person at your table come up with one word that you think best describes the people of early Arabia. </a:t>
            </a:r>
          </a:p>
          <a:p>
            <a:pPr lvl="1"/>
            <a:r>
              <a:rPr lang="en-US" sz="3200" dirty="0" smtClean="0"/>
              <a:t>Use a whiteboard</a:t>
            </a:r>
            <a:endParaRPr lang="en-US" sz="3200" dirty="0"/>
          </a:p>
        </p:txBody>
      </p:sp>
    </p:spTree>
    <p:extLst>
      <p:ext uri="{BB962C8B-B14F-4D97-AF65-F5344CB8AC3E}">
        <p14:creationId xmlns:p14="http://schemas.microsoft.com/office/powerpoint/2010/main" val="326696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 Early Arabia</a:t>
            </a:r>
            <a:endParaRPr lang="en-US" dirty="0"/>
          </a:p>
        </p:txBody>
      </p:sp>
      <p:sp>
        <p:nvSpPr>
          <p:cNvPr id="3" name="Content Placeholder 2"/>
          <p:cNvSpPr>
            <a:spLocks noGrp="1"/>
          </p:cNvSpPr>
          <p:nvPr>
            <p:ph idx="1"/>
          </p:nvPr>
        </p:nvSpPr>
        <p:spPr/>
        <p:txBody>
          <a:bodyPr/>
          <a:lstStyle/>
          <a:p>
            <a:r>
              <a:rPr lang="en-US" dirty="0" smtClean="0"/>
              <a:t>Write a summary to each prompt or question by incorporating the listed vocabulary words. </a:t>
            </a:r>
            <a:endParaRPr lang="en-US" dirty="0"/>
          </a:p>
        </p:txBody>
      </p:sp>
    </p:spTree>
    <p:extLst>
      <p:ext uri="{BB962C8B-B14F-4D97-AF65-F5344CB8AC3E}">
        <p14:creationId xmlns:p14="http://schemas.microsoft.com/office/powerpoint/2010/main" val="145062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Islam</a:t>
            </a:r>
            <a:endParaRPr lang="en-US" dirty="0"/>
          </a:p>
        </p:txBody>
      </p:sp>
      <p:sp>
        <p:nvSpPr>
          <p:cNvPr id="3" name="Content Placeholder 2"/>
          <p:cNvSpPr>
            <a:spLocks noGrp="1"/>
          </p:cNvSpPr>
          <p:nvPr>
            <p:ph idx="1"/>
          </p:nvPr>
        </p:nvSpPr>
        <p:spPr/>
        <p:txBody>
          <a:bodyPr/>
          <a:lstStyle/>
          <a:p>
            <a:r>
              <a:rPr lang="en-US" dirty="0" smtClean="0"/>
              <a:t>Historians will be able to describe the events that Muslims believe led to the creation of Islam through a reading and response, audio, and scavenger hunt activity. </a:t>
            </a:r>
          </a:p>
          <a:p>
            <a:endParaRPr lang="en-US" dirty="0"/>
          </a:p>
          <a:p>
            <a:endParaRPr lang="en-US" dirty="0" smtClean="0"/>
          </a:p>
          <a:p>
            <a:r>
              <a:rPr lang="en-US" dirty="0" smtClean="0"/>
              <a:t>Understanding how a religion begins provides scholars with insight into why its followers practice certain ceremonies or have certain beliefs. </a:t>
            </a:r>
            <a:endParaRPr lang="en-US" dirty="0"/>
          </a:p>
        </p:txBody>
      </p:sp>
    </p:spTree>
    <p:extLst>
      <p:ext uri="{BB962C8B-B14F-4D97-AF65-F5344CB8AC3E}">
        <p14:creationId xmlns:p14="http://schemas.microsoft.com/office/powerpoint/2010/main" val="2707198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493213"/>
            <a:ext cx="10515600" cy="4351338"/>
          </a:xfrm>
        </p:spPr>
        <p:txBody>
          <a:bodyPr>
            <a:normAutofit lnSpcReduction="10000"/>
          </a:bodyPr>
          <a:lstStyle/>
          <a:p>
            <a:r>
              <a:rPr lang="en-US" dirty="0"/>
              <a:t>Notice the Arabic words on the walls. Arabic is sacred to Muslims. The Qur’an, or Muslim scripture, is most commonly printed and memorized in Arabic. </a:t>
            </a:r>
          </a:p>
          <a:p>
            <a:endParaRPr lang="en-US" dirty="0"/>
          </a:p>
          <a:p>
            <a:r>
              <a:rPr lang="en-US" dirty="0"/>
              <a:t>Although portions of the Qur’an were written in Muhammad’s time, a single written compilation was prepared about 15 years after his death.</a:t>
            </a:r>
          </a:p>
          <a:p>
            <a:endParaRPr lang="en-US" dirty="0"/>
          </a:p>
          <a:p>
            <a:r>
              <a:rPr lang="en-US" dirty="0"/>
              <a:t>During Muhammad’s lifetime the Qur’an was preserved through an oral tradition.</a:t>
            </a:r>
          </a:p>
          <a:p>
            <a:endParaRPr lang="en-US" dirty="0"/>
          </a:p>
        </p:txBody>
      </p:sp>
      <p:pic>
        <p:nvPicPr>
          <p:cNvPr id="4" name="Picture 3"/>
          <p:cNvPicPr>
            <a:picLocks noChangeAspect="1"/>
          </p:cNvPicPr>
          <p:nvPr/>
        </p:nvPicPr>
        <p:blipFill>
          <a:blip r:embed="rId2"/>
          <a:stretch>
            <a:fillRect/>
          </a:stretch>
        </p:blipFill>
        <p:spPr>
          <a:xfrm>
            <a:off x="3722916" y="4254682"/>
            <a:ext cx="5095466" cy="2476500"/>
          </a:xfrm>
          <a:prstGeom prst="rect">
            <a:avLst/>
          </a:prstGeom>
        </p:spPr>
      </p:pic>
    </p:spTree>
    <p:extLst>
      <p:ext uri="{BB962C8B-B14F-4D97-AF65-F5344CB8AC3E}">
        <p14:creationId xmlns:p14="http://schemas.microsoft.com/office/powerpoint/2010/main" val="254478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r>
              <a:rPr lang="en-US" dirty="0" smtClean="0"/>
              <a:t>Clock buddies</a:t>
            </a:r>
          </a:p>
          <a:p>
            <a:r>
              <a:rPr lang="en-US" dirty="0" smtClean="0"/>
              <a:t>Have a clip board and a textbook </a:t>
            </a:r>
          </a:p>
          <a:p>
            <a:r>
              <a:rPr lang="en-US" dirty="0" smtClean="0"/>
              <a:t>After each audio clip you will move to the words or terms that you feel best represent what you just heard. </a:t>
            </a:r>
          </a:p>
          <a:p>
            <a:pPr lvl="1"/>
            <a:r>
              <a:rPr lang="en-US" dirty="0" smtClean="0"/>
              <a:t>Then write down those four words</a:t>
            </a:r>
          </a:p>
          <a:p>
            <a:r>
              <a:rPr lang="en-US" dirty="0" smtClean="0"/>
              <a:t>Then using those words and your text, write a summary about that particular section of the Islamic creation story. </a:t>
            </a:r>
            <a:endParaRPr lang="en-US" dirty="0"/>
          </a:p>
        </p:txBody>
      </p:sp>
    </p:spTree>
    <p:extLst>
      <p:ext uri="{BB962C8B-B14F-4D97-AF65-F5344CB8AC3E}">
        <p14:creationId xmlns:p14="http://schemas.microsoft.com/office/powerpoint/2010/main" val="958828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Muhammad’s Early Life</a:t>
            </a:r>
            <a:endParaRPr lang="en-US" dirty="0"/>
          </a:p>
        </p:txBody>
      </p:sp>
      <p:sp>
        <p:nvSpPr>
          <p:cNvPr id="3" name="Content Placeholder 2"/>
          <p:cNvSpPr>
            <a:spLocks noGrp="1"/>
          </p:cNvSpPr>
          <p:nvPr>
            <p:ph idx="1"/>
          </p:nvPr>
        </p:nvSpPr>
        <p:spPr/>
        <p:txBody>
          <a:bodyPr/>
          <a:lstStyle/>
          <a:p>
            <a:r>
              <a:rPr lang="en-US" dirty="0"/>
              <a:t>During the medieval period, many people couldn't read or write. Before texts like the Qur'an were written, people heard about them from storytellers. </a:t>
            </a:r>
          </a:p>
          <a:p>
            <a:endParaRPr lang="en-US" dirty="0"/>
          </a:p>
          <a:p>
            <a:r>
              <a:rPr lang="en-US" dirty="0"/>
              <a:t>Listen carefully, just as the people of the Arabian Peninsula did before the Qur'an was written down. You may want to follow along by looking at Section </a:t>
            </a:r>
            <a:r>
              <a:rPr lang="en-US" dirty="0" smtClean="0"/>
              <a:t>7.3, </a:t>
            </a:r>
            <a:r>
              <a:rPr lang="en-US" dirty="0"/>
              <a:t>Muhammad's Early Life, in the </a:t>
            </a:r>
            <a:r>
              <a:rPr lang="en-US" dirty="0" smtClean="0"/>
              <a:t>History Alive Textbook. </a:t>
            </a:r>
            <a:endParaRPr lang="en-US" dirty="0"/>
          </a:p>
          <a:p>
            <a:endParaRPr lang="en-US" dirty="0"/>
          </a:p>
        </p:txBody>
      </p:sp>
    </p:spTree>
    <p:extLst>
      <p:ext uri="{BB962C8B-B14F-4D97-AF65-F5344CB8AC3E}">
        <p14:creationId xmlns:p14="http://schemas.microsoft.com/office/powerpoint/2010/main" val="243751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Historians will be able to describe the early cultures of Arabia through a reading and response. </a:t>
            </a:r>
            <a:endParaRPr lang="en-US" dirty="0"/>
          </a:p>
        </p:txBody>
      </p:sp>
      <p:sp>
        <p:nvSpPr>
          <p:cNvPr id="3" name="Content Placeholder 2"/>
          <p:cNvSpPr>
            <a:spLocks noGrp="1"/>
          </p:cNvSpPr>
          <p:nvPr>
            <p:ph idx="1"/>
          </p:nvPr>
        </p:nvSpPr>
        <p:spPr/>
        <p:txBody>
          <a:bodyPr/>
          <a:lstStyle/>
          <a:p>
            <a:r>
              <a:rPr lang="en-US" dirty="0" smtClean="0"/>
              <a:t>We will learn about the early cultures of Arabia </a:t>
            </a:r>
          </a:p>
          <a:p>
            <a:endParaRPr lang="en-US" dirty="0"/>
          </a:p>
          <a:p>
            <a:r>
              <a:rPr lang="en-US" dirty="0" smtClean="0"/>
              <a:t>We are going to learn more about the Muslim prophet Muhammad and his early life in Arabia.</a:t>
            </a:r>
          </a:p>
          <a:p>
            <a:endParaRPr lang="en-US" dirty="0" smtClean="0"/>
          </a:p>
          <a:p>
            <a:r>
              <a:rPr lang="en-US" dirty="0" smtClean="0"/>
              <a:t>You will also learn about the origins of Islam, and how Islam spread throughout the Middle East, southern Asia, northern Africa, and parts of Europe in the 7th and 8th centuries.</a:t>
            </a:r>
          </a:p>
          <a:p>
            <a:endParaRPr lang="en-US" dirty="0"/>
          </a:p>
        </p:txBody>
      </p:sp>
    </p:spTree>
    <p:extLst>
      <p:ext uri="{BB962C8B-B14F-4D97-AF65-F5344CB8AC3E}">
        <p14:creationId xmlns:p14="http://schemas.microsoft.com/office/powerpoint/2010/main" val="4159457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70709"/>
            <a:ext cx="10515600" cy="5406254"/>
          </a:xfrm>
        </p:spPr>
        <p:txBody>
          <a:bodyPr>
            <a:normAutofit/>
          </a:bodyPr>
          <a:lstStyle/>
          <a:p>
            <a:r>
              <a:rPr lang="en-US" dirty="0" smtClean="0"/>
              <a:t>Get up with your partner and try to find four words that best match up with the part of the story you heard. </a:t>
            </a:r>
          </a:p>
          <a:p>
            <a:r>
              <a:rPr lang="en-US" dirty="0" smtClean="0"/>
              <a:t>Birth	Cave		Reject		Medina		Orphan	</a:t>
            </a:r>
          </a:p>
          <a:p>
            <a:pPr marL="0" indent="0">
              <a:buNone/>
            </a:pPr>
            <a:r>
              <a:rPr lang="en-US" dirty="0"/>
              <a:t>	</a:t>
            </a:r>
            <a:r>
              <a:rPr lang="en-US" dirty="0" smtClean="0"/>
              <a:t>Gabriel	Followers	People of the Book		Trader</a:t>
            </a:r>
          </a:p>
          <a:p>
            <a:pPr marL="0" indent="0">
              <a:buNone/>
            </a:pPr>
            <a:r>
              <a:rPr lang="en-US" dirty="0" smtClean="0"/>
              <a:t>Allah		Boycott	Battles	Marriage	Qur’an	</a:t>
            </a:r>
          </a:p>
          <a:p>
            <a:pPr marL="0" indent="0">
              <a:buNone/>
            </a:pPr>
            <a:r>
              <a:rPr lang="en-US" dirty="0"/>
              <a:t>	</a:t>
            </a:r>
            <a:r>
              <a:rPr lang="en-US" dirty="0" smtClean="0"/>
              <a:t>Night Journey		Last Sermon		</a:t>
            </a:r>
            <a:endParaRPr lang="en-US" dirty="0"/>
          </a:p>
          <a:p>
            <a:endParaRPr lang="en-US" dirty="0" smtClean="0"/>
          </a:p>
          <a:p>
            <a:pPr marL="0" indent="0">
              <a:buNone/>
            </a:pPr>
            <a:r>
              <a:rPr lang="en-US" dirty="0" smtClean="0"/>
              <a:t>Birth, Orphan, Trader, Marriage</a:t>
            </a:r>
          </a:p>
          <a:p>
            <a:r>
              <a:rPr lang="en-US" dirty="0" smtClean="0"/>
              <a:t>Write a summary of Muhammad’s Early Life, try to incorporate words that you gathered.  </a:t>
            </a:r>
            <a:endParaRPr lang="en-US" dirty="0"/>
          </a:p>
        </p:txBody>
      </p:sp>
    </p:spTree>
    <p:extLst>
      <p:ext uri="{BB962C8B-B14F-4D97-AF65-F5344CB8AC3E}">
        <p14:creationId xmlns:p14="http://schemas.microsoft.com/office/powerpoint/2010/main" val="13241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Question</a:t>
            </a:r>
            <a:endParaRPr lang="en-US" dirty="0"/>
          </a:p>
        </p:txBody>
      </p:sp>
      <p:sp>
        <p:nvSpPr>
          <p:cNvPr id="3" name="Content Placeholder 2"/>
          <p:cNvSpPr>
            <a:spLocks noGrp="1"/>
          </p:cNvSpPr>
          <p:nvPr>
            <p:ph idx="1"/>
          </p:nvPr>
        </p:nvSpPr>
        <p:spPr/>
        <p:txBody>
          <a:bodyPr/>
          <a:lstStyle/>
          <a:p>
            <a:r>
              <a:rPr lang="en-US" dirty="0" smtClean="0"/>
              <a:t>According to the Qur’an, how might Muhammad have been prepared in his early life to become a major religious leader/figure?</a:t>
            </a:r>
            <a:endParaRPr lang="en-US" dirty="0"/>
          </a:p>
        </p:txBody>
      </p:sp>
    </p:spTree>
    <p:extLst>
      <p:ext uri="{BB962C8B-B14F-4D97-AF65-F5344CB8AC3E}">
        <p14:creationId xmlns:p14="http://schemas.microsoft.com/office/powerpoint/2010/main" val="2844421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365125"/>
            <a:ext cx="10515600" cy="5811838"/>
          </a:xfrm>
        </p:spPr>
        <p:txBody>
          <a:bodyPr>
            <a:normAutofit fontScale="92500" lnSpcReduction="20000"/>
          </a:bodyPr>
          <a:lstStyle/>
          <a:p>
            <a:r>
              <a:rPr lang="en-US" dirty="0"/>
              <a:t>Get up with your partner and try to find four words that best match up with the part of the story you heard. </a:t>
            </a:r>
          </a:p>
          <a:p>
            <a:r>
              <a:rPr lang="en-US" dirty="0"/>
              <a:t>Birth	</a:t>
            </a:r>
            <a:r>
              <a:rPr lang="en-US" dirty="0" smtClean="0"/>
              <a:t>	Cave</a:t>
            </a:r>
            <a:r>
              <a:rPr lang="en-US" dirty="0"/>
              <a:t>		Reject		Medina		Orphan	</a:t>
            </a:r>
          </a:p>
          <a:p>
            <a:r>
              <a:rPr lang="en-US" dirty="0"/>
              <a:t>	</a:t>
            </a:r>
            <a:r>
              <a:rPr lang="en-US" dirty="0" smtClean="0"/>
              <a:t>Gabriel</a:t>
            </a:r>
            <a:r>
              <a:rPr lang="en-US" dirty="0"/>
              <a:t>	Followers	People of the Book		Trader</a:t>
            </a:r>
          </a:p>
          <a:p>
            <a:r>
              <a:rPr lang="en-US" dirty="0"/>
              <a:t>Allah		Boycott	Battles	Marriage	Qur’an	</a:t>
            </a:r>
          </a:p>
          <a:p>
            <a:r>
              <a:rPr lang="en-US" dirty="0"/>
              <a:t>	Night Journey		Last Sermon		</a:t>
            </a:r>
          </a:p>
          <a:p>
            <a:endParaRPr lang="en-US" dirty="0"/>
          </a:p>
          <a:p>
            <a:r>
              <a:rPr lang="en-US" dirty="0" smtClean="0"/>
              <a:t>Cave, Gabriel, Allah, Qur’an</a:t>
            </a:r>
          </a:p>
          <a:p>
            <a:r>
              <a:rPr lang="en-US" dirty="0"/>
              <a:t>Where was Muhammad?</a:t>
            </a:r>
          </a:p>
          <a:p>
            <a:pPr lvl="1"/>
            <a:r>
              <a:rPr lang="en-US" dirty="0"/>
              <a:t>Praying in a cave when he was visited by the angel Gabriel</a:t>
            </a:r>
          </a:p>
          <a:p>
            <a:r>
              <a:rPr lang="en-US" dirty="0"/>
              <a:t>What does Muslim mean?</a:t>
            </a:r>
          </a:p>
          <a:p>
            <a:pPr lvl="1"/>
            <a:r>
              <a:rPr lang="en-US" dirty="0"/>
              <a:t>“One who surrenders to God”</a:t>
            </a:r>
          </a:p>
          <a:p>
            <a:r>
              <a:rPr lang="en-US" dirty="0"/>
              <a:t>What is the holy book of Islam? What is in it?</a:t>
            </a:r>
          </a:p>
          <a:p>
            <a:pPr lvl="1"/>
            <a:r>
              <a:rPr lang="en-US" dirty="0"/>
              <a:t>The holy book of Islam is the Qur’an. Muslims believe it contains messages from God that Muhammad received from the angel Gabriel. </a:t>
            </a:r>
          </a:p>
          <a:p>
            <a:endParaRPr lang="en-US" dirty="0"/>
          </a:p>
        </p:txBody>
      </p:sp>
    </p:spTree>
    <p:extLst>
      <p:ext uri="{BB962C8B-B14F-4D97-AF65-F5344CB8AC3E}">
        <p14:creationId xmlns:p14="http://schemas.microsoft.com/office/powerpoint/2010/main" val="6229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Listen carefully, just as the people of the Arabian Peninsula did before the Qur'an was written down. You may want to follow along by looking at Section </a:t>
            </a:r>
            <a:r>
              <a:rPr lang="en-US" dirty="0" smtClean="0"/>
              <a:t>7.5, </a:t>
            </a:r>
            <a:r>
              <a:rPr lang="en-US" dirty="0"/>
              <a:t>Muhammad's Teachings Meet with Rejection, in the </a:t>
            </a:r>
            <a:r>
              <a:rPr lang="en-US" dirty="0" smtClean="0"/>
              <a:t>History Alive </a:t>
            </a:r>
            <a:r>
              <a:rPr lang="en-US" dirty="0"/>
              <a:t>Text.</a:t>
            </a:r>
          </a:p>
        </p:txBody>
      </p:sp>
    </p:spTree>
    <p:extLst>
      <p:ext uri="{BB962C8B-B14F-4D97-AF65-F5344CB8AC3E}">
        <p14:creationId xmlns:p14="http://schemas.microsoft.com/office/powerpoint/2010/main" val="424467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65124"/>
            <a:ext cx="11353800" cy="6289675"/>
          </a:xfrm>
        </p:spPr>
        <p:txBody>
          <a:bodyPr>
            <a:normAutofit fontScale="85000" lnSpcReduction="20000"/>
          </a:bodyPr>
          <a:lstStyle/>
          <a:p>
            <a:r>
              <a:rPr lang="en-US" dirty="0"/>
              <a:t>Get up with your partner and try to find four words that best match up with the part of the story you heard. </a:t>
            </a:r>
          </a:p>
          <a:p>
            <a:r>
              <a:rPr lang="en-US" dirty="0"/>
              <a:t>Birth	</a:t>
            </a:r>
            <a:r>
              <a:rPr lang="en-US" dirty="0" smtClean="0"/>
              <a:t>	Cave</a:t>
            </a:r>
            <a:r>
              <a:rPr lang="en-US" dirty="0"/>
              <a:t>		Reject		Medina		Orphan	</a:t>
            </a:r>
          </a:p>
          <a:p>
            <a:r>
              <a:rPr lang="en-US" dirty="0"/>
              <a:t>	</a:t>
            </a:r>
            <a:r>
              <a:rPr lang="en-US" dirty="0" smtClean="0"/>
              <a:t>Gabriel</a:t>
            </a:r>
            <a:r>
              <a:rPr lang="en-US" dirty="0"/>
              <a:t>	Followers	People of the Book		Trader</a:t>
            </a:r>
          </a:p>
          <a:p>
            <a:r>
              <a:rPr lang="en-US" dirty="0"/>
              <a:t>Allah		Boycott	Battles	Marriage	Qur’an	</a:t>
            </a:r>
          </a:p>
          <a:p>
            <a:r>
              <a:rPr lang="en-US" dirty="0"/>
              <a:t>	Night Journey		Last Sermon		</a:t>
            </a:r>
          </a:p>
          <a:p>
            <a:endParaRPr lang="en-US" dirty="0"/>
          </a:p>
          <a:p>
            <a:r>
              <a:rPr lang="en-US" dirty="0" smtClean="0"/>
              <a:t>Reject, Followers, Boycott, Night Journey</a:t>
            </a:r>
          </a:p>
          <a:p>
            <a:r>
              <a:rPr lang="en-US" dirty="0" smtClean="0"/>
              <a:t>What did Muhammed teach when he preached to the Meccans?</a:t>
            </a:r>
          </a:p>
          <a:p>
            <a:pPr lvl="1"/>
            <a:r>
              <a:rPr lang="en-US" dirty="0" smtClean="0"/>
              <a:t>That everyone must worship one God.</a:t>
            </a:r>
          </a:p>
          <a:p>
            <a:pPr lvl="1"/>
            <a:r>
              <a:rPr lang="en-US" smtClean="0"/>
              <a:t> </a:t>
            </a:r>
            <a:r>
              <a:rPr lang="en-US" dirty="0" smtClean="0"/>
              <a:t>That all believers were equal, and that the rich should share their wealth with the </a:t>
            </a:r>
            <a:r>
              <a:rPr lang="en-US" smtClean="0"/>
              <a:t>poor.</a:t>
            </a:r>
          </a:p>
          <a:p>
            <a:pPr lvl="1"/>
            <a:r>
              <a:rPr lang="en-US" smtClean="0"/>
              <a:t> </a:t>
            </a:r>
            <a:r>
              <a:rPr lang="en-US" dirty="0" smtClean="0"/>
              <a:t>He urged Meccans to care for orphans and the poor, and to improve the status of women. </a:t>
            </a:r>
          </a:p>
          <a:p>
            <a:r>
              <a:rPr lang="en-US" dirty="0" smtClean="0"/>
              <a:t>Why did Mecca’s leaders try to prevent the spread of Muhammad’s message?</a:t>
            </a:r>
          </a:p>
          <a:p>
            <a:pPr lvl="1"/>
            <a:r>
              <a:rPr lang="en-US" dirty="0" smtClean="0"/>
              <a:t>Mecca’s leaders did not want to share their wealth, and they feared that he might want to seize political power. Merchants feared that people would stop visiting the </a:t>
            </a:r>
            <a:r>
              <a:rPr lang="en-US" dirty="0" err="1" smtClean="0"/>
              <a:t>Ka’bah</a:t>
            </a:r>
            <a:r>
              <a:rPr lang="en-US" dirty="0" smtClean="0"/>
              <a:t> and would make Mecca poorer. </a:t>
            </a:r>
          </a:p>
          <a:p>
            <a:r>
              <a:rPr lang="en-US" dirty="0" smtClean="0"/>
              <a:t>Why is Jerusalem a holy city for Muslims?</a:t>
            </a:r>
          </a:p>
          <a:p>
            <a:pPr lvl="1"/>
            <a:r>
              <a:rPr lang="en-US" dirty="0" smtClean="0"/>
              <a:t>Muslims believe that Jerusalem is the site of Muhammad’s Night Journey where he met and prayed with earlier prophets such as Abraham, Moses, and Jesus before being guided through heaven and meeting Allah. </a:t>
            </a:r>
            <a:endParaRPr lang="en-US" dirty="0"/>
          </a:p>
        </p:txBody>
      </p:sp>
    </p:spTree>
    <p:extLst>
      <p:ext uri="{BB962C8B-B14F-4D97-AF65-F5344CB8AC3E}">
        <p14:creationId xmlns:p14="http://schemas.microsoft.com/office/powerpoint/2010/main" val="33509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Listen carefully, just as the people of the Arabian Peninsula did before the Qur'an was written down. You may want to follow along by looking at Section </a:t>
            </a:r>
            <a:r>
              <a:rPr lang="en-US" dirty="0" smtClean="0"/>
              <a:t>7.6, </a:t>
            </a:r>
            <a:r>
              <a:rPr lang="en-US" dirty="0"/>
              <a:t>From the Migration to Medina to the End of His Life, in the </a:t>
            </a:r>
            <a:r>
              <a:rPr lang="en-US" dirty="0" smtClean="0"/>
              <a:t>History Alive Text </a:t>
            </a:r>
            <a:r>
              <a:rPr lang="en-US" dirty="0"/>
              <a:t>Text.</a:t>
            </a:r>
          </a:p>
        </p:txBody>
      </p:sp>
    </p:spTree>
    <p:extLst>
      <p:ext uri="{BB962C8B-B14F-4D97-AF65-F5344CB8AC3E}">
        <p14:creationId xmlns:p14="http://schemas.microsoft.com/office/powerpoint/2010/main" val="1407910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880"/>
            <a:ext cx="10515600" cy="5994083"/>
          </a:xfrm>
        </p:spPr>
        <p:txBody>
          <a:bodyPr/>
          <a:lstStyle/>
          <a:p>
            <a:r>
              <a:rPr lang="en-US" dirty="0"/>
              <a:t>Get up with your partner and try to find four words that best match up with the part of the story you heard. </a:t>
            </a:r>
          </a:p>
          <a:p>
            <a:r>
              <a:rPr lang="en-US" dirty="0"/>
              <a:t>Birth	Cave		Reject		Medina		Orphan	</a:t>
            </a:r>
          </a:p>
          <a:p>
            <a:r>
              <a:rPr lang="en-US" dirty="0"/>
              <a:t>	</a:t>
            </a:r>
            <a:r>
              <a:rPr lang="en-US" dirty="0" smtClean="0"/>
              <a:t>Gabriel</a:t>
            </a:r>
            <a:r>
              <a:rPr lang="en-US" dirty="0"/>
              <a:t>	Followers	People of the Book		Trader</a:t>
            </a:r>
          </a:p>
          <a:p>
            <a:r>
              <a:rPr lang="en-US" dirty="0"/>
              <a:t>Allah		Boycott	Battles	Marriage	Qur’an	</a:t>
            </a:r>
          </a:p>
          <a:p>
            <a:r>
              <a:rPr lang="en-US" dirty="0"/>
              <a:t>	Night Journey		Last Sermon		</a:t>
            </a:r>
          </a:p>
          <a:p>
            <a:endParaRPr lang="en-US" dirty="0"/>
          </a:p>
          <a:p>
            <a:r>
              <a:rPr lang="en-US" dirty="0" smtClean="0"/>
              <a:t>Medina, People of the Book, Battles, Last Sermon</a:t>
            </a:r>
          </a:p>
          <a:p>
            <a:pPr marL="0" indent="0">
              <a:buNone/>
            </a:pPr>
            <a:r>
              <a:rPr lang="en-US" dirty="0" smtClean="0"/>
              <a:t>Complete your timeline using the audio and your textbook</a:t>
            </a:r>
            <a:endParaRPr lang="en-US" dirty="0"/>
          </a:p>
        </p:txBody>
      </p:sp>
    </p:spTree>
    <p:extLst>
      <p:ext uri="{BB962C8B-B14F-4D97-AF65-F5344CB8AC3E}">
        <p14:creationId xmlns:p14="http://schemas.microsoft.com/office/powerpoint/2010/main" val="14390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7339" y="0"/>
            <a:ext cx="11916861" cy="5486400"/>
          </a:xfrm>
          <a:prstGeom prst="rect">
            <a:avLst/>
          </a:prstGeom>
        </p:spPr>
      </p:pic>
    </p:spTree>
    <p:extLst>
      <p:ext uri="{BB962C8B-B14F-4D97-AF65-F5344CB8AC3E}">
        <p14:creationId xmlns:p14="http://schemas.microsoft.com/office/powerpoint/2010/main" val="3148241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619 CE: Muhammad’s uncle Abu </a:t>
            </a:r>
            <a:r>
              <a:rPr lang="en-US" dirty="0" err="1" smtClean="0"/>
              <a:t>Talib</a:t>
            </a:r>
            <a:r>
              <a:rPr lang="en-US" dirty="0" smtClean="0"/>
              <a:t> dies and Muslims come under more attacks in Mecca</a:t>
            </a:r>
          </a:p>
          <a:p>
            <a:r>
              <a:rPr lang="en-US" dirty="0" smtClean="0"/>
              <a:t>622 CE: Muhammad and his followers leave on the </a:t>
            </a:r>
            <a:r>
              <a:rPr lang="en-US" dirty="0" err="1" smtClean="0"/>
              <a:t>hijrah</a:t>
            </a:r>
            <a:endParaRPr lang="en-US" dirty="0" smtClean="0"/>
          </a:p>
          <a:p>
            <a:r>
              <a:rPr lang="en-US" dirty="0" smtClean="0"/>
              <a:t>622-628: </a:t>
            </a:r>
            <a:r>
              <a:rPr lang="en-US" smtClean="0"/>
              <a:t>Muhammad develops </a:t>
            </a:r>
            <a:r>
              <a:rPr lang="en-US" dirty="0" smtClean="0"/>
              <a:t>a new community in Medina</a:t>
            </a:r>
          </a:p>
          <a:p>
            <a:r>
              <a:rPr lang="en-US" dirty="0" smtClean="0"/>
              <a:t>624: Fighting breaks out between Meccans and Muslims</a:t>
            </a:r>
          </a:p>
          <a:p>
            <a:r>
              <a:rPr lang="en-US" dirty="0" smtClean="0"/>
              <a:t>628: Meccans make a truce with Muslims</a:t>
            </a:r>
          </a:p>
          <a:p>
            <a:r>
              <a:rPr lang="en-US" dirty="0" smtClean="0"/>
              <a:t>630: Muhammad’s army captures Mecca; he rededicates the </a:t>
            </a:r>
            <a:r>
              <a:rPr lang="en-US" dirty="0" err="1" smtClean="0"/>
              <a:t>Ka’bah</a:t>
            </a:r>
            <a:r>
              <a:rPr lang="en-US" dirty="0" smtClean="0"/>
              <a:t> to Allah</a:t>
            </a:r>
          </a:p>
          <a:p>
            <a:r>
              <a:rPr lang="en-US" dirty="0" smtClean="0"/>
              <a:t>632: Muhammad delivers his Last Sermon</a:t>
            </a:r>
            <a:endParaRPr lang="en-US" dirty="0"/>
          </a:p>
        </p:txBody>
      </p:sp>
    </p:spTree>
    <p:extLst>
      <p:ext uri="{BB962C8B-B14F-4D97-AF65-F5344CB8AC3E}">
        <p14:creationId xmlns:p14="http://schemas.microsoft.com/office/powerpoint/2010/main" val="221060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Merchants had to communicate with other merchants and family to run their businesses over long distances. These letters provide historians with a great deal of information as to what life was like then, what people thought, and how people interacted. </a:t>
            </a:r>
          </a:p>
          <a:p>
            <a:endParaRPr lang="en-US" dirty="0"/>
          </a:p>
          <a:p>
            <a:r>
              <a:rPr lang="en-US" dirty="0" smtClean="0"/>
              <a:t>Suppose </a:t>
            </a:r>
            <a:r>
              <a:rPr lang="en-US" dirty="0"/>
              <a:t>that you are an Arab merchant living in the late 7th century. You have just traveled to Mecca and Medina for business and have met Muhammad and his followers. Write a short letter to a family member or a friend telling about your experience. In your letter, be sure to explain who Muhammad is and what he is teaching.</a:t>
            </a:r>
          </a:p>
        </p:txBody>
      </p:sp>
    </p:spTree>
    <p:extLst>
      <p:ext uri="{BB962C8B-B14F-4D97-AF65-F5344CB8AC3E}">
        <p14:creationId xmlns:p14="http://schemas.microsoft.com/office/powerpoint/2010/main" val="2891448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Cultures of Early Arabia</a:t>
            </a:r>
            <a:endParaRPr lang="en-US" dirty="0"/>
          </a:p>
        </p:txBody>
      </p:sp>
      <p:sp>
        <p:nvSpPr>
          <p:cNvPr id="3" name="Content Placeholder 2"/>
          <p:cNvSpPr>
            <a:spLocks noGrp="1"/>
          </p:cNvSpPr>
          <p:nvPr>
            <p:ph idx="1"/>
          </p:nvPr>
        </p:nvSpPr>
        <p:spPr/>
        <p:txBody>
          <a:bodyPr/>
          <a:lstStyle/>
          <a:p>
            <a:r>
              <a:rPr lang="en-US" dirty="0" smtClean="0"/>
              <a:t>As you read through each section of the text, highlight the different cultural characteristics and influences on the peoples of early Arabia. </a:t>
            </a:r>
          </a:p>
          <a:p>
            <a:endParaRPr lang="en-US" dirty="0"/>
          </a:p>
          <a:p>
            <a:r>
              <a:rPr lang="en-US" dirty="0" smtClean="0"/>
              <a:t>After each section you will work with your group to sort those important details into categories on a chart. </a:t>
            </a:r>
            <a:endParaRPr lang="en-US" dirty="0"/>
          </a:p>
        </p:txBody>
      </p:sp>
    </p:spTree>
    <p:extLst>
      <p:ext uri="{BB962C8B-B14F-4D97-AF65-F5344CB8AC3E}">
        <p14:creationId xmlns:p14="http://schemas.microsoft.com/office/powerpoint/2010/main" val="2775017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Exit Ticket- Defend the following statement by writing a paragraph using information learned </a:t>
            </a:r>
            <a:r>
              <a:rPr lang="en-US" smtClean="0"/>
              <a:t>in class. </a:t>
            </a:r>
            <a:endParaRPr lang="en-US" dirty="0"/>
          </a:p>
        </p:txBody>
      </p:sp>
      <p:sp>
        <p:nvSpPr>
          <p:cNvPr id="3" name="Content Placeholder 2"/>
          <p:cNvSpPr>
            <a:spLocks noGrp="1"/>
          </p:cNvSpPr>
          <p:nvPr>
            <p:ph idx="1"/>
          </p:nvPr>
        </p:nvSpPr>
        <p:spPr/>
        <p:txBody>
          <a:bodyPr/>
          <a:lstStyle/>
          <a:p>
            <a:r>
              <a:rPr lang="en-US" dirty="0" smtClean="0"/>
              <a:t>The birthplace of Muhammad was important to the development of Islam. </a:t>
            </a:r>
            <a:endParaRPr lang="en-US" dirty="0"/>
          </a:p>
        </p:txBody>
      </p:sp>
    </p:spTree>
    <p:extLst>
      <p:ext uri="{BB962C8B-B14F-4D97-AF65-F5344CB8AC3E}">
        <p14:creationId xmlns:p14="http://schemas.microsoft.com/office/powerpoint/2010/main" val="1698415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Beliefs and Practices of Islam</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22275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pic>
        <p:nvPicPr>
          <p:cNvPr id="5" name="Content Placeholder 4"/>
          <p:cNvPicPr>
            <a:picLocks noGrp="1" noChangeAspect="1"/>
          </p:cNvPicPr>
          <p:nvPr>
            <p:ph idx="1"/>
          </p:nvPr>
        </p:nvPicPr>
        <p:blipFill>
          <a:blip r:embed="rId2"/>
          <a:stretch>
            <a:fillRect/>
          </a:stretch>
        </p:blipFill>
        <p:spPr>
          <a:xfrm>
            <a:off x="7651107" y="328211"/>
            <a:ext cx="4064644" cy="2821950"/>
          </a:xfrm>
          <a:prstGeom prst="rect">
            <a:avLst/>
          </a:prstGeom>
        </p:spPr>
      </p:pic>
      <p:pic>
        <p:nvPicPr>
          <p:cNvPr id="4" name="Picture 3"/>
          <p:cNvPicPr>
            <a:picLocks noChangeAspect="1"/>
          </p:cNvPicPr>
          <p:nvPr/>
        </p:nvPicPr>
        <p:blipFill>
          <a:blip r:embed="rId3"/>
          <a:stretch>
            <a:fillRect/>
          </a:stretch>
        </p:blipFill>
        <p:spPr>
          <a:xfrm>
            <a:off x="3217711" y="246982"/>
            <a:ext cx="4071445" cy="2984408"/>
          </a:xfrm>
          <a:prstGeom prst="rect">
            <a:avLst/>
          </a:prstGeom>
        </p:spPr>
      </p:pic>
      <p:pic>
        <p:nvPicPr>
          <p:cNvPr id="6" name="Picture 5"/>
          <p:cNvPicPr>
            <a:picLocks noChangeAspect="1"/>
          </p:cNvPicPr>
          <p:nvPr/>
        </p:nvPicPr>
        <p:blipFill>
          <a:blip r:embed="rId4"/>
          <a:stretch>
            <a:fillRect/>
          </a:stretch>
        </p:blipFill>
        <p:spPr>
          <a:xfrm>
            <a:off x="195848" y="3895593"/>
            <a:ext cx="3975328" cy="2808317"/>
          </a:xfrm>
          <a:prstGeom prst="rect">
            <a:avLst/>
          </a:prstGeom>
        </p:spPr>
      </p:pic>
      <p:pic>
        <p:nvPicPr>
          <p:cNvPr id="7" name="Picture 6"/>
          <p:cNvPicPr>
            <a:picLocks noChangeAspect="1"/>
          </p:cNvPicPr>
          <p:nvPr/>
        </p:nvPicPr>
        <p:blipFill>
          <a:blip r:embed="rId5"/>
          <a:stretch>
            <a:fillRect/>
          </a:stretch>
        </p:blipFill>
        <p:spPr>
          <a:xfrm>
            <a:off x="8858251" y="2676523"/>
            <a:ext cx="2857500" cy="4181475"/>
          </a:xfrm>
          <a:prstGeom prst="rect">
            <a:avLst/>
          </a:prstGeom>
        </p:spPr>
      </p:pic>
      <p:pic>
        <p:nvPicPr>
          <p:cNvPr id="8" name="Picture 7"/>
          <p:cNvPicPr>
            <a:picLocks noChangeAspect="1"/>
          </p:cNvPicPr>
          <p:nvPr/>
        </p:nvPicPr>
        <p:blipFill>
          <a:blip r:embed="rId6"/>
          <a:stretch>
            <a:fillRect/>
          </a:stretch>
        </p:blipFill>
        <p:spPr>
          <a:xfrm>
            <a:off x="4477026" y="3349533"/>
            <a:ext cx="3932544" cy="3390238"/>
          </a:xfrm>
          <a:prstGeom prst="rect">
            <a:avLst/>
          </a:prstGeom>
        </p:spPr>
      </p:pic>
    </p:spTree>
    <p:extLst>
      <p:ext uri="{BB962C8B-B14F-4D97-AF65-F5344CB8AC3E}">
        <p14:creationId xmlns:p14="http://schemas.microsoft.com/office/powerpoint/2010/main" val="415978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Historians will be able to identify and describe the important beliefs and practices of Islam through a gallery walk activity and through the creation of an illustrated diagram. </a:t>
            </a:r>
          </a:p>
          <a:p>
            <a:r>
              <a:rPr lang="en-US" dirty="0" smtClean="0"/>
              <a:t>Today’s goal: Develop questions about Islam; Compare Islam with other religions; and complete your research on your specified aspect of Islam. </a:t>
            </a:r>
          </a:p>
          <a:p>
            <a:endParaRPr lang="en-US" dirty="0"/>
          </a:p>
          <a:p>
            <a:r>
              <a:rPr lang="en-US" dirty="0" smtClean="0"/>
              <a:t>Today- Research poster</a:t>
            </a:r>
          </a:p>
          <a:p>
            <a:r>
              <a:rPr lang="en-US" dirty="0" smtClean="0"/>
              <a:t>Friday- Create Poster</a:t>
            </a:r>
          </a:p>
          <a:p>
            <a:r>
              <a:rPr lang="en-US" dirty="0" smtClean="0"/>
              <a:t>Monday – Gallery Walk</a:t>
            </a:r>
            <a:endParaRPr lang="en-US" dirty="0"/>
          </a:p>
          <a:p>
            <a:pPr marL="0" indent="0">
              <a:buNone/>
            </a:pPr>
            <a:r>
              <a:rPr lang="en-US" dirty="0" smtClean="0"/>
              <a:t>Tuesday-</a:t>
            </a:r>
            <a:r>
              <a:rPr lang="en-US" dirty="0"/>
              <a:t> </a:t>
            </a:r>
            <a:r>
              <a:rPr lang="en-US" dirty="0" smtClean="0"/>
              <a:t>Video on Islam</a:t>
            </a:r>
          </a:p>
          <a:p>
            <a:pPr marL="0" indent="0">
              <a:buNone/>
            </a:pPr>
            <a:r>
              <a:rPr lang="en-US" dirty="0" smtClean="0"/>
              <a:t>Wednesday- Assignment</a:t>
            </a:r>
          </a:p>
          <a:p>
            <a:pPr marL="0" indent="0">
              <a:buNone/>
            </a:pPr>
            <a:r>
              <a:rPr lang="en-US" dirty="0" smtClean="0"/>
              <a:t>Thursday- Quiz on Islam and Early Arabia (C8-C11)</a:t>
            </a:r>
          </a:p>
          <a:p>
            <a:endParaRPr lang="en-US" dirty="0"/>
          </a:p>
        </p:txBody>
      </p:sp>
    </p:spTree>
    <p:extLst>
      <p:ext uri="{BB962C8B-B14F-4D97-AF65-F5344CB8AC3E}">
        <p14:creationId xmlns:p14="http://schemas.microsoft.com/office/powerpoint/2010/main" val="3164614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38200" y="1825624"/>
            <a:ext cx="10515600" cy="4784181"/>
          </a:xfrm>
        </p:spPr>
        <p:txBody>
          <a:bodyPr>
            <a:normAutofit fontScale="70000" lnSpcReduction="20000"/>
          </a:bodyPr>
          <a:lstStyle/>
          <a:p>
            <a:r>
              <a:rPr lang="en-US" dirty="0" smtClean="0"/>
              <a:t>1. Where can Muslims be found in the world today?</a:t>
            </a:r>
          </a:p>
          <a:p>
            <a:pPr lvl="1"/>
            <a:r>
              <a:rPr lang="en-US" dirty="0" smtClean="0"/>
              <a:t>Middle East, North Africa, Indonesia, and pretty much every continent. </a:t>
            </a:r>
          </a:p>
          <a:p>
            <a:pPr lvl="1"/>
            <a:endParaRPr lang="en-US" dirty="0"/>
          </a:p>
          <a:p>
            <a:r>
              <a:rPr lang="en-US" dirty="0" smtClean="0"/>
              <a:t>2. What are some of the similarities and differences between Islam and Christianity and Judaism</a:t>
            </a:r>
          </a:p>
          <a:p>
            <a:r>
              <a:rPr lang="en-US" dirty="0" smtClean="0"/>
              <a:t>Similarities</a:t>
            </a:r>
          </a:p>
          <a:p>
            <a:pPr marL="0" indent="0">
              <a:buNone/>
            </a:pPr>
            <a:r>
              <a:rPr lang="en-US" dirty="0" smtClean="0"/>
              <a:t>	All are monotheists, </a:t>
            </a:r>
          </a:p>
          <a:p>
            <a:pPr marL="0" indent="0">
              <a:buNone/>
            </a:pPr>
            <a:r>
              <a:rPr lang="en-US" dirty="0"/>
              <a:t>	</a:t>
            </a:r>
            <a:r>
              <a:rPr lang="en-US" dirty="0" smtClean="0"/>
              <a:t>all trace their heritage back to Abraham, </a:t>
            </a:r>
          </a:p>
          <a:p>
            <a:pPr marL="0" indent="0">
              <a:buNone/>
            </a:pPr>
            <a:r>
              <a:rPr lang="en-US" dirty="0"/>
              <a:t>	</a:t>
            </a:r>
            <a:r>
              <a:rPr lang="en-US" dirty="0" smtClean="0"/>
              <a:t>their scriptures include many of the same figures (Adam, Noah, Moses)</a:t>
            </a:r>
          </a:p>
          <a:p>
            <a:pPr marL="0" indent="0">
              <a:buNone/>
            </a:pPr>
            <a:r>
              <a:rPr lang="en-US" dirty="0"/>
              <a:t>	</a:t>
            </a:r>
            <a:r>
              <a:rPr lang="en-US" dirty="0" smtClean="0"/>
              <a:t>Believe that God revealed messages to many of the same religious figures</a:t>
            </a:r>
            <a:r>
              <a:rPr lang="en-US" dirty="0"/>
              <a:t>	</a:t>
            </a:r>
          </a:p>
          <a:p>
            <a:r>
              <a:rPr lang="en-US" dirty="0" smtClean="0"/>
              <a:t>Differences </a:t>
            </a:r>
          </a:p>
          <a:p>
            <a:pPr lvl="1"/>
            <a:r>
              <a:rPr lang="en-US" dirty="0" smtClean="0"/>
              <a:t>Judaism: Waiting on the Messiah, do not believe Jesus was the son of God, do not think the changes that Jesus and Muhammad created are necessary</a:t>
            </a:r>
          </a:p>
          <a:p>
            <a:pPr lvl="1"/>
            <a:r>
              <a:rPr lang="en-US" dirty="0" smtClean="0"/>
              <a:t>Christianity: Believe the Jesus was the son of God</a:t>
            </a:r>
          </a:p>
          <a:p>
            <a:pPr lvl="1"/>
            <a:r>
              <a:rPr lang="en-US" dirty="0" smtClean="0"/>
              <a:t>Islam: think that Jewish leaders and Jesus were important prophets, believe Jesus was not the son of God, Believe the Qur’an contains the final messages from God and how God wants his people to act and worship. </a:t>
            </a:r>
          </a:p>
        </p:txBody>
      </p:sp>
    </p:spTree>
    <p:extLst>
      <p:ext uri="{BB962C8B-B14F-4D97-AF65-F5344CB8AC3E}">
        <p14:creationId xmlns:p14="http://schemas.microsoft.com/office/powerpoint/2010/main" val="27651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When you get into your groups record down which topic you have and who will be responsible for which job. </a:t>
            </a:r>
          </a:p>
          <a:p>
            <a:endParaRPr lang="en-US" dirty="0"/>
          </a:p>
          <a:p>
            <a:r>
              <a:rPr lang="en-US" dirty="0" smtClean="0"/>
              <a:t>Begin reading your assigned text and answering your questions. </a:t>
            </a:r>
          </a:p>
          <a:p>
            <a:endParaRPr lang="en-US" dirty="0"/>
          </a:p>
          <a:p>
            <a:r>
              <a:rPr lang="en-US" smtClean="0"/>
              <a:t>Disclaimer</a:t>
            </a:r>
            <a:r>
              <a:rPr lang="en-US" dirty="0"/>
              <a:t>: When preparing and designing your posters keep in mind that Muslims find it highly offensive for images of Allah or Muhammad to be made. They believe that any images made of them is an insult to how holy they are. So out of respect for Muslim’s beliefs please do not draw any images of Allah or Muhammad. </a:t>
            </a:r>
          </a:p>
        </p:txBody>
      </p:sp>
    </p:spTree>
    <p:extLst>
      <p:ext uri="{BB962C8B-B14F-4D97-AF65-F5344CB8AC3E}">
        <p14:creationId xmlns:p14="http://schemas.microsoft.com/office/powerpoint/2010/main" val="961770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idx="1"/>
          </p:nvPr>
        </p:nvSpPr>
        <p:spPr/>
        <p:txBody>
          <a:bodyPr/>
          <a:lstStyle/>
          <a:p>
            <a:r>
              <a:rPr lang="en-US" dirty="0" smtClean="0"/>
              <a:t>Examine the images on your paper and connect at least one important characteristic of Islam to it. Explain how </a:t>
            </a:r>
            <a:r>
              <a:rPr lang="en-US" smtClean="0"/>
              <a:t>it connects. </a:t>
            </a:r>
            <a:endParaRPr lang="en-US"/>
          </a:p>
        </p:txBody>
      </p:sp>
    </p:spTree>
    <p:extLst>
      <p:ext uri="{BB962C8B-B14F-4D97-AF65-F5344CB8AC3E}">
        <p14:creationId xmlns:p14="http://schemas.microsoft.com/office/powerpoint/2010/main" val="13656027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Historians will be able to describe and evaluate the beliefs and practices of Islam through a video activity and exit ticket. </a:t>
            </a:r>
            <a:endParaRPr lang="en-US" dirty="0"/>
          </a:p>
        </p:txBody>
      </p:sp>
      <p:sp>
        <p:nvSpPr>
          <p:cNvPr id="3" name="Content Placeholder 2"/>
          <p:cNvSpPr>
            <a:spLocks noGrp="1"/>
          </p:cNvSpPr>
          <p:nvPr>
            <p:ph idx="1"/>
          </p:nvPr>
        </p:nvSpPr>
        <p:spPr/>
        <p:txBody>
          <a:bodyPr/>
          <a:lstStyle/>
          <a:p>
            <a:endParaRPr lang="en-US" dirty="0" smtClean="0"/>
          </a:p>
          <a:p>
            <a:r>
              <a:rPr lang="en-US" dirty="0" smtClean="0"/>
              <a:t>Have out your Islam packet and the picture assignment you had yesterday. </a:t>
            </a:r>
            <a:endParaRPr lang="en-US" dirty="0"/>
          </a:p>
        </p:txBody>
      </p:sp>
    </p:spTree>
    <p:extLst>
      <p:ext uri="{BB962C8B-B14F-4D97-AF65-F5344CB8AC3E}">
        <p14:creationId xmlns:p14="http://schemas.microsoft.com/office/powerpoint/2010/main" val="3767361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belief or practice of Islam do you think has the most significant impact on how Muslims live their daily lives?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Stand up next to the poster that represents that particular Islamic belief. </a:t>
            </a:r>
            <a:endParaRPr lang="en-US" dirty="0"/>
          </a:p>
        </p:txBody>
      </p:sp>
    </p:spTree>
    <p:extLst>
      <p:ext uri="{BB962C8B-B14F-4D97-AF65-F5344CB8AC3E}">
        <p14:creationId xmlns:p14="http://schemas.microsoft.com/office/powerpoint/2010/main" val="10707573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viewing the video, which belief or practice do you think has the biggest influences on Muslim’s daily lives?</a:t>
            </a:r>
            <a:endParaRPr lang="en-US" dirty="0"/>
          </a:p>
        </p:txBody>
      </p:sp>
      <p:sp>
        <p:nvSpPr>
          <p:cNvPr id="3" name="Content Placeholder 2"/>
          <p:cNvSpPr>
            <a:spLocks noGrp="1"/>
          </p:cNvSpPr>
          <p:nvPr>
            <p:ph idx="1"/>
          </p:nvPr>
        </p:nvSpPr>
        <p:spPr/>
        <p:txBody>
          <a:bodyPr/>
          <a:lstStyle/>
          <a:p>
            <a:r>
              <a:rPr lang="en-US" dirty="0" smtClean="0"/>
              <a:t>Write your response on your exit ticket. </a:t>
            </a:r>
          </a:p>
          <a:p>
            <a:endParaRPr lang="en-US" dirty="0"/>
          </a:p>
          <a:p>
            <a:r>
              <a:rPr lang="en-US" dirty="0" smtClean="0"/>
              <a:t>If you changed your opinion then briefly explain why it changed.</a:t>
            </a:r>
          </a:p>
          <a:p>
            <a:r>
              <a:rPr lang="en-US" dirty="0" smtClean="0"/>
              <a:t>If it stayed the same then what in the video led you to keep your opinion the same. </a:t>
            </a:r>
            <a:endParaRPr lang="en-US" dirty="0"/>
          </a:p>
        </p:txBody>
      </p:sp>
    </p:spTree>
    <p:extLst>
      <p:ext uri="{BB962C8B-B14F-4D97-AF65-F5344CB8AC3E}">
        <p14:creationId xmlns:p14="http://schemas.microsoft.com/office/powerpoint/2010/main" val="60050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67544" y="0"/>
            <a:ext cx="8604068" cy="6858000"/>
          </a:xfrm>
          <a:prstGeom prst="rect">
            <a:avLst/>
          </a:prstGeom>
        </p:spPr>
      </p:pic>
    </p:spTree>
    <p:extLst>
      <p:ext uri="{BB962C8B-B14F-4D97-AF65-F5344CB8AC3E}">
        <p14:creationId xmlns:p14="http://schemas.microsoft.com/office/powerpoint/2010/main" val="269089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Qur’an</a:t>
            </a:r>
            <a:endParaRPr lang="en-US" dirty="0"/>
          </a:p>
        </p:txBody>
      </p:sp>
      <p:sp>
        <p:nvSpPr>
          <p:cNvPr id="3" name="Content Placeholder 2"/>
          <p:cNvSpPr>
            <a:spLocks noGrp="1"/>
          </p:cNvSpPr>
          <p:nvPr>
            <p:ph idx="1"/>
          </p:nvPr>
        </p:nvSpPr>
        <p:spPr>
          <a:xfrm>
            <a:off x="156754" y="1293222"/>
            <a:ext cx="11665132" cy="5225143"/>
          </a:xfrm>
        </p:spPr>
        <p:txBody>
          <a:bodyPr>
            <a:normAutofit fontScale="77500" lnSpcReduction="20000"/>
          </a:bodyPr>
          <a:lstStyle/>
          <a:p>
            <a:r>
              <a:rPr lang="en-US" dirty="0"/>
              <a:t>1. What is the Qur’an? </a:t>
            </a:r>
            <a:endParaRPr lang="en-US" dirty="0" smtClean="0"/>
          </a:p>
          <a:p>
            <a:pPr lvl="1"/>
            <a:r>
              <a:rPr lang="en-US" dirty="0" smtClean="0"/>
              <a:t>The </a:t>
            </a:r>
            <a:r>
              <a:rPr lang="en-US" dirty="0"/>
              <a:t>Qur’an is Islam’s sacred book and is considered to be the word of God. In the Qur’an, God describes his laws and moral teachings. </a:t>
            </a:r>
          </a:p>
          <a:p>
            <a:endParaRPr lang="en-US" dirty="0"/>
          </a:p>
          <a:p>
            <a:r>
              <a:rPr lang="en-US" dirty="0"/>
              <a:t>What is the </a:t>
            </a:r>
            <a:r>
              <a:rPr lang="en-US" dirty="0" smtClean="0"/>
              <a:t>Sunnah? </a:t>
            </a:r>
          </a:p>
          <a:p>
            <a:pPr lvl="1"/>
            <a:r>
              <a:rPr lang="en-US" dirty="0" smtClean="0"/>
              <a:t>The </a:t>
            </a:r>
            <a:r>
              <a:rPr lang="en-US" dirty="0"/>
              <a:t>Sunnah, or “practice,” is the example set by Muhammad during his lifetime. </a:t>
            </a:r>
          </a:p>
          <a:p>
            <a:r>
              <a:rPr lang="en-US" dirty="0"/>
              <a:t>2. What is the difference between the Qur’an and the Sunnah?</a:t>
            </a:r>
          </a:p>
          <a:p>
            <a:pPr lvl="1"/>
            <a:r>
              <a:rPr lang="en-US" dirty="0" smtClean="0"/>
              <a:t>The Qur’an is believed to be the word of God while the Sunnah is guidance on how to act based on Muhammad’s example. </a:t>
            </a:r>
            <a:endParaRPr lang="en-US" dirty="0"/>
          </a:p>
          <a:p>
            <a:endParaRPr lang="en-US" dirty="0"/>
          </a:p>
          <a:p>
            <a:r>
              <a:rPr lang="en-US" dirty="0"/>
              <a:t>3. How are the hadith related to the Sunnah?</a:t>
            </a:r>
          </a:p>
          <a:p>
            <a:pPr lvl="1"/>
            <a:r>
              <a:rPr lang="en-US" dirty="0"/>
              <a:t>The Sunnah contains precedents of behavior set by Muhammad. Hadith are written accounts of Muhammad’s actions that illustrate the Sunnah. </a:t>
            </a:r>
          </a:p>
          <a:p>
            <a:endParaRPr lang="en-US" dirty="0"/>
          </a:p>
          <a:p>
            <a:r>
              <a:rPr lang="en-US" dirty="0"/>
              <a:t>4. How are the Qur’an and the Sunnah related to the Five Pillars of Islam</a:t>
            </a:r>
            <a:r>
              <a:rPr lang="en-US" dirty="0" smtClean="0"/>
              <a:t>?</a:t>
            </a:r>
          </a:p>
          <a:p>
            <a:pPr lvl="1"/>
            <a:r>
              <a:rPr lang="en-US" dirty="0"/>
              <a:t>The Qur’an provides general commands to perform these five duties, and the Sunnah explains how, using Muhammad’s example</a:t>
            </a:r>
          </a:p>
          <a:p>
            <a:endParaRPr lang="en-US" dirty="0"/>
          </a:p>
        </p:txBody>
      </p:sp>
    </p:spTree>
    <p:extLst>
      <p:ext uri="{BB962C8B-B14F-4D97-AF65-F5344CB8AC3E}">
        <p14:creationId xmlns:p14="http://schemas.microsoft.com/office/powerpoint/2010/main" val="23914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Pillar: </a:t>
            </a:r>
            <a:r>
              <a:rPr lang="en-US" dirty="0" err="1" smtClean="0"/>
              <a:t>Shahadah</a:t>
            </a:r>
            <a:r>
              <a:rPr lang="en-US" dirty="0" smtClean="0"/>
              <a:t>-Declaration of Faith</a:t>
            </a:r>
            <a:endParaRPr lang="en-US" dirty="0"/>
          </a:p>
        </p:txBody>
      </p:sp>
      <p:sp>
        <p:nvSpPr>
          <p:cNvPr id="3" name="Content Placeholder 2"/>
          <p:cNvSpPr>
            <a:spLocks noGrp="1"/>
          </p:cNvSpPr>
          <p:nvPr>
            <p:ph idx="1"/>
          </p:nvPr>
        </p:nvSpPr>
        <p:spPr>
          <a:xfrm>
            <a:off x="838200" y="1371600"/>
            <a:ext cx="10515600" cy="4805363"/>
          </a:xfrm>
        </p:spPr>
        <p:txBody>
          <a:bodyPr>
            <a:normAutofit fontScale="55000" lnSpcReduction="20000"/>
          </a:bodyPr>
          <a:lstStyle/>
          <a:p>
            <a:endParaRPr lang="en-US" dirty="0"/>
          </a:p>
          <a:p>
            <a:r>
              <a:rPr lang="en-US" dirty="0" smtClean="0"/>
              <a:t>1</a:t>
            </a:r>
            <a:r>
              <a:rPr lang="en-US" dirty="0"/>
              <a:t>. Explain the meaning of the two parts of the Muslim </a:t>
            </a:r>
            <a:r>
              <a:rPr lang="en-US" dirty="0" err="1"/>
              <a:t>shahadah</a:t>
            </a:r>
            <a:r>
              <a:rPr lang="en-US" dirty="0"/>
              <a:t>.</a:t>
            </a:r>
          </a:p>
          <a:p>
            <a:r>
              <a:rPr lang="en-US" dirty="0"/>
              <a:t>“There is no god but God….”			“…and Muhammad is the messenger of God”</a:t>
            </a:r>
          </a:p>
          <a:p>
            <a:pPr marL="457200" lvl="1" indent="0">
              <a:buNone/>
            </a:pPr>
            <a:r>
              <a:rPr lang="en-US" dirty="0" smtClean="0"/>
              <a:t>Muslims believe in only one God which makes them monotheists.   identifies </a:t>
            </a:r>
            <a:r>
              <a:rPr lang="en-US" dirty="0"/>
              <a:t>Muhammad as God’s messenger or prophet. </a:t>
            </a:r>
          </a:p>
          <a:p>
            <a:endParaRPr lang="en-US" dirty="0"/>
          </a:p>
          <a:p>
            <a:r>
              <a:rPr lang="en-US" dirty="0"/>
              <a:t>2. According to Muslims, who is Allah? </a:t>
            </a:r>
            <a:endParaRPr lang="en-US" dirty="0" smtClean="0"/>
          </a:p>
          <a:p>
            <a:pPr lvl="1"/>
            <a:r>
              <a:rPr lang="en-US" dirty="0"/>
              <a:t>Muslims believe Allah is the one, all-powerful God who created the universe. </a:t>
            </a:r>
            <a:r>
              <a:rPr lang="en-US" dirty="0" smtClean="0"/>
              <a:t>Muslims pledge to not only believe in God but to pledge their submission to God. </a:t>
            </a:r>
            <a:endParaRPr lang="en-US" dirty="0"/>
          </a:p>
          <a:p>
            <a:r>
              <a:rPr lang="en-US" dirty="0" smtClean="0"/>
              <a:t>3</a:t>
            </a:r>
            <a:r>
              <a:rPr lang="en-US" dirty="0"/>
              <a:t>. Provide some examples of how the </a:t>
            </a:r>
            <a:r>
              <a:rPr lang="en-US" dirty="0" err="1"/>
              <a:t>shahadah</a:t>
            </a:r>
            <a:r>
              <a:rPr lang="en-US" dirty="0"/>
              <a:t> influences the daily lives of Muslims. </a:t>
            </a:r>
          </a:p>
          <a:p>
            <a:pPr lvl="1"/>
            <a:r>
              <a:rPr lang="en-US" dirty="0" smtClean="0"/>
              <a:t>Muslims say this phrase as a way to give themselves luck</a:t>
            </a:r>
          </a:p>
          <a:p>
            <a:pPr lvl="1"/>
            <a:r>
              <a:rPr lang="en-US" dirty="0" smtClean="0"/>
              <a:t>Muslims whisper it to their babies, before taking a test or having an interview.</a:t>
            </a:r>
          </a:p>
          <a:p>
            <a:pPr lvl="1"/>
            <a:endParaRPr lang="en-US" dirty="0"/>
          </a:p>
          <a:p>
            <a:r>
              <a:rPr lang="en-US" dirty="0"/>
              <a:t>4. What do Muslims believe about angels and about judgement?</a:t>
            </a:r>
          </a:p>
          <a:p>
            <a:pPr lvl="1"/>
            <a:r>
              <a:rPr lang="en-US" dirty="0"/>
              <a:t>Muslims believe that angels do Allah’s work throughout the universe. They believe that everyone will face God’s judgment and that those who properly follow Islam will go to paradise and those who have done evil will go to hell. </a:t>
            </a:r>
          </a:p>
          <a:p>
            <a:endParaRPr lang="en-US" dirty="0"/>
          </a:p>
          <a:p>
            <a:r>
              <a:rPr lang="en-US" dirty="0"/>
              <a:t>5. How does </a:t>
            </a:r>
            <a:r>
              <a:rPr lang="en-US" dirty="0" err="1"/>
              <a:t>shahadah</a:t>
            </a:r>
            <a:r>
              <a:rPr lang="en-US" dirty="0"/>
              <a:t> compare to the practices/beliefs of Judaism and Christianity? </a:t>
            </a:r>
          </a:p>
          <a:p>
            <a:pPr lvl="1"/>
            <a:r>
              <a:rPr lang="en-US" dirty="0" smtClean="0"/>
              <a:t>Jews and Christians also believe in angels and also in a final judgement. </a:t>
            </a:r>
          </a:p>
          <a:p>
            <a:pPr lvl="1"/>
            <a:r>
              <a:rPr lang="en-US" dirty="0" smtClean="0"/>
              <a:t>They are also monotheists believing in the same God</a:t>
            </a:r>
            <a:endParaRPr lang="en-US" dirty="0"/>
          </a:p>
        </p:txBody>
      </p:sp>
    </p:spTree>
    <p:extLst>
      <p:ext uri="{BB962C8B-B14F-4D97-AF65-F5344CB8AC3E}">
        <p14:creationId xmlns:p14="http://schemas.microsoft.com/office/powerpoint/2010/main" val="29579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Pillar </a:t>
            </a:r>
            <a:r>
              <a:rPr lang="en-US" dirty="0" err="1" smtClean="0"/>
              <a:t>Salat</a:t>
            </a:r>
            <a:r>
              <a:rPr lang="en-US" dirty="0" smtClean="0"/>
              <a:t>=Daily Prayer</a:t>
            </a:r>
            <a:endParaRPr lang="en-US" dirty="0"/>
          </a:p>
        </p:txBody>
      </p:sp>
      <p:sp>
        <p:nvSpPr>
          <p:cNvPr id="3" name="Content Placeholder 2"/>
          <p:cNvSpPr>
            <a:spLocks noGrp="1"/>
          </p:cNvSpPr>
          <p:nvPr>
            <p:ph idx="1"/>
          </p:nvPr>
        </p:nvSpPr>
        <p:spPr>
          <a:xfrm>
            <a:off x="470264" y="1528354"/>
            <a:ext cx="7262948" cy="5042263"/>
          </a:xfrm>
        </p:spPr>
        <p:txBody>
          <a:bodyPr>
            <a:normAutofit fontScale="62500" lnSpcReduction="20000"/>
          </a:bodyPr>
          <a:lstStyle/>
          <a:p>
            <a:r>
              <a:rPr lang="en-US" dirty="0" smtClean="0"/>
              <a:t>1</a:t>
            </a:r>
            <a:r>
              <a:rPr lang="en-US" dirty="0"/>
              <a:t>. What is the purpose of </a:t>
            </a:r>
            <a:r>
              <a:rPr lang="en-US" dirty="0" err="1"/>
              <a:t>salat</a:t>
            </a:r>
            <a:r>
              <a:rPr lang="en-US" dirty="0"/>
              <a:t>? </a:t>
            </a:r>
            <a:endParaRPr lang="en-US" dirty="0" smtClean="0"/>
          </a:p>
          <a:p>
            <a:pPr lvl="1"/>
            <a:r>
              <a:rPr lang="en-US" dirty="0" err="1" smtClean="0"/>
              <a:t>Salat</a:t>
            </a:r>
            <a:r>
              <a:rPr lang="en-US" dirty="0" smtClean="0"/>
              <a:t> </a:t>
            </a:r>
            <a:r>
              <a:rPr lang="en-US" dirty="0"/>
              <a:t>is the Muslim daily prayer ritual that emphasizes religious discipline, spirituality, and closeness to God</a:t>
            </a:r>
          </a:p>
          <a:p>
            <a:r>
              <a:rPr lang="en-US" dirty="0"/>
              <a:t>2. Where and how often do Muslims pray? </a:t>
            </a:r>
          </a:p>
          <a:p>
            <a:pPr lvl="1"/>
            <a:r>
              <a:rPr lang="en-US" dirty="0" smtClean="0"/>
              <a:t>Muslims worship 5 times daily, and can pray anywhere as long as they face Mecca. Though praying in a mosque is preferred.  </a:t>
            </a:r>
          </a:p>
          <a:p>
            <a:pPr lvl="1"/>
            <a:r>
              <a:rPr lang="en-US" dirty="0" smtClean="0"/>
              <a:t>A person called a muezzin makes a call to prayer over a loudspeaker or shouts to the community to inform/remind them that it is time to pray. </a:t>
            </a:r>
            <a:endParaRPr lang="en-US" dirty="0"/>
          </a:p>
          <a:p>
            <a:endParaRPr lang="en-US" dirty="0"/>
          </a:p>
          <a:p>
            <a:r>
              <a:rPr lang="en-US" dirty="0"/>
              <a:t>3. Describe at least three of the rituals Muslims practice in their daily prayers. </a:t>
            </a:r>
          </a:p>
          <a:p>
            <a:pPr lvl="1"/>
            <a:r>
              <a:rPr lang="en-US" dirty="0"/>
              <a:t> perform a ritual washing of hands, face, arms, and feet; </a:t>
            </a:r>
            <a:endParaRPr lang="en-US" dirty="0" smtClean="0"/>
          </a:p>
          <a:p>
            <a:pPr lvl="1"/>
            <a:r>
              <a:rPr lang="en-US" dirty="0" smtClean="0"/>
              <a:t>form </a:t>
            </a:r>
            <a:r>
              <a:rPr lang="en-US" dirty="0"/>
              <a:t>lines behind a prayer leader called an imam (if in a mosque); </a:t>
            </a:r>
            <a:endParaRPr lang="en-US" dirty="0" smtClean="0"/>
          </a:p>
          <a:p>
            <a:pPr lvl="1"/>
            <a:r>
              <a:rPr lang="en-US" dirty="0" smtClean="0"/>
              <a:t>face </a:t>
            </a:r>
            <a:r>
              <a:rPr lang="en-US" dirty="0"/>
              <a:t>in the direction of Mecca; </a:t>
            </a:r>
            <a:endParaRPr lang="en-US" dirty="0" smtClean="0"/>
          </a:p>
          <a:p>
            <a:pPr lvl="1"/>
            <a:r>
              <a:rPr lang="en-US" dirty="0" smtClean="0"/>
              <a:t>proclaim </a:t>
            </a:r>
            <a:r>
              <a:rPr lang="en-US" dirty="0"/>
              <a:t>“</a:t>
            </a:r>
            <a:r>
              <a:rPr lang="en-US" dirty="0" err="1"/>
              <a:t>Allahu</a:t>
            </a:r>
            <a:r>
              <a:rPr lang="en-US" dirty="0"/>
              <a:t> </a:t>
            </a:r>
            <a:r>
              <a:rPr lang="en-US" dirty="0" err="1"/>
              <a:t>akbar</a:t>
            </a:r>
            <a:r>
              <a:rPr lang="en-US" dirty="0"/>
              <a:t>!” (“God is most great!”); </a:t>
            </a:r>
            <a:endParaRPr lang="en-US" dirty="0" smtClean="0"/>
          </a:p>
          <a:p>
            <a:pPr lvl="1"/>
            <a:r>
              <a:rPr lang="en-US" dirty="0" smtClean="0"/>
              <a:t>recite </a:t>
            </a:r>
            <a:r>
              <a:rPr lang="en-US" dirty="0"/>
              <a:t>verses from the Qur’an; and kneel before God. </a:t>
            </a:r>
            <a:endParaRPr lang="en-US" dirty="0" smtClean="0"/>
          </a:p>
          <a:p>
            <a:pPr lvl="1"/>
            <a:endParaRPr lang="en-US" dirty="0"/>
          </a:p>
          <a:p>
            <a:r>
              <a:rPr lang="en-US" dirty="0"/>
              <a:t>4. How does </a:t>
            </a:r>
            <a:r>
              <a:rPr lang="en-US" dirty="0" err="1"/>
              <a:t>salat</a:t>
            </a:r>
            <a:r>
              <a:rPr lang="en-US" dirty="0"/>
              <a:t> compare to the practices/beliefs of Judaism and Christianity? </a:t>
            </a:r>
          </a:p>
          <a:p>
            <a:pPr lvl="1"/>
            <a:r>
              <a:rPr lang="en-US" dirty="0" smtClean="0"/>
              <a:t>They also go to religious houses to pray. They can also pray anywhere, though overall there are no designated times of when to pray</a:t>
            </a:r>
            <a:endParaRPr lang="en-US" dirty="0"/>
          </a:p>
        </p:txBody>
      </p:sp>
      <p:pic>
        <p:nvPicPr>
          <p:cNvPr id="4" name="Picture 3"/>
          <p:cNvPicPr>
            <a:picLocks noChangeAspect="1"/>
          </p:cNvPicPr>
          <p:nvPr/>
        </p:nvPicPr>
        <p:blipFill>
          <a:blip r:embed="rId2"/>
          <a:stretch>
            <a:fillRect/>
          </a:stretch>
        </p:blipFill>
        <p:spPr>
          <a:xfrm>
            <a:off x="7602582" y="2606176"/>
            <a:ext cx="4589417" cy="2638425"/>
          </a:xfrm>
          <a:prstGeom prst="rect">
            <a:avLst/>
          </a:prstGeom>
        </p:spPr>
      </p:pic>
    </p:spTree>
    <p:extLst>
      <p:ext uri="{BB962C8B-B14F-4D97-AF65-F5344CB8AC3E}">
        <p14:creationId xmlns:p14="http://schemas.microsoft.com/office/powerpoint/2010/main" val="33968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Pillar: Zakat=Charity</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1</a:t>
            </a:r>
            <a:r>
              <a:rPr lang="en-US" dirty="0"/>
              <a:t>. Why do Muslims practice zakat? What do they believe about it?</a:t>
            </a:r>
          </a:p>
          <a:p>
            <a:endParaRPr lang="en-US" dirty="0"/>
          </a:p>
          <a:p>
            <a:pPr lvl="1"/>
            <a:r>
              <a:rPr lang="en-US" dirty="0" smtClean="0"/>
              <a:t>They believe that the money is purified when it is used for good things. </a:t>
            </a:r>
            <a:endParaRPr lang="en-US" dirty="0"/>
          </a:p>
          <a:p>
            <a:endParaRPr lang="en-US" dirty="0"/>
          </a:p>
          <a:p>
            <a:endParaRPr lang="en-US" dirty="0"/>
          </a:p>
          <a:p>
            <a:r>
              <a:rPr lang="en-US" dirty="0"/>
              <a:t>2. How much of their surplus wealth are Muslims expected to give to charity? </a:t>
            </a:r>
          </a:p>
          <a:p>
            <a:r>
              <a:rPr lang="en-US" dirty="0" smtClean="0"/>
              <a:t>2.5% </a:t>
            </a:r>
            <a:endParaRPr lang="en-US" dirty="0"/>
          </a:p>
          <a:p>
            <a:endParaRPr lang="en-US" dirty="0"/>
          </a:p>
          <a:p>
            <a:r>
              <a:rPr lang="en-US" dirty="0"/>
              <a:t>3. What kinds of things does zakat pay for? </a:t>
            </a:r>
          </a:p>
          <a:p>
            <a:r>
              <a:rPr lang="en-US" dirty="0" smtClean="0"/>
              <a:t>Soup kitchens, food, shelter, clothing, education (schools and libraries), orphanages, hospitals</a:t>
            </a:r>
            <a:endParaRPr lang="en-US" dirty="0"/>
          </a:p>
          <a:p>
            <a:endParaRPr lang="en-US" dirty="0"/>
          </a:p>
          <a:p>
            <a:endParaRPr lang="en-US" dirty="0"/>
          </a:p>
          <a:p>
            <a:endParaRPr lang="en-US" dirty="0"/>
          </a:p>
          <a:p>
            <a:r>
              <a:rPr lang="en-US" dirty="0"/>
              <a:t>4. How does zakat compare to the beliefs/practices of Judaism and Christianity? </a:t>
            </a:r>
          </a:p>
          <a:p>
            <a:r>
              <a:rPr lang="en-US" dirty="0" smtClean="0"/>
              <a:t>Jews and Christians donate money to their churches, called tithes</a:t>
            </a:r>
            <a:endParaRPr lang="en-US" dirty="0"/>
          </a:p>
          <a:p>
            <a:endParaRPr lang="en-US" dirty="0"/>
          </a:p>
        </p:txBody>
      </p:sp>
    </p:spTree>
    <p:extLst>
      <p:ext uri="{BB962C8B-B14F-4D97-AF65-F5344CB8AC3E}">
        <p14:creationId xmlns:p14="http://schemas.microsoft.com/office/powerpoint/2010/main" val="34559210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052" y="0"/>
            <a:ext cx="10515600" cy="1325563"/>
          </a:xfrm>
        </p:spPr>
        <p:txBody>
          <a:bodyPr/>
          <a:lstStyle/>
          <a:p>
            <a:r>
              <a:rPr lang="en-US" dirty="0" err="1" smtClean="0"/>
              <a:t>Siyam</a:t>
            </a:r>
            <a:endParaRPr lang="en-US" dirty="0"/>
          </a:p>
        </p:txBody>
      </p:sp>
      <p:sp>
        <p:nvSpPr>
          <p:cNvPr id="3" name="Content Placeholder 2"/>
          <p:cNvSpPr>
            <a:spLocks noGrp="1"/>
          </p:cNvSpPr>
          <p:nvPr>
            <p:ph idx="1"/>
          </p:nvPr>
        </p:nvSpPr>
        <p:spPr>
          <a:xfrm>
            <a:off x="274320" y="901337"/>
            <a:ext cx="11586754" cy="5577840"/>
          </a:xfrm>
        </p:spPr>
        <p:txBody>
          <a:bodyPr>
            <a:normAutofit fontScale="55000" lnSpcReduction="20000"/>
          </a:bodyPr>
          <a:lstStyle/>
          <a:p>
            <a:r>
              <a:rPr lang="en-US" dirty="0"/>
              <a:t>(8.7) The Fourth Pillar: </a:t>
            </a:r>
            <a:r>
              <a:rPr lang="en-US" dirty="0" err="1"/>
              <a:t>Siyam</a:t>
            </a:r>
            <a:r>
              <a:rPr lang="en-US" dirty="0" smtClean="0"/>
              <a:t>=____Fasting_____________________________________</a:t>
            </a:r>
            <a:endParaRPr lang="en-US" dirty="0"/>
          </a:p>
          <a:p>
            <a:r>
              <a:rPr lang="en-US" dirty="0"/>
              <a:t>1. What is the name of the holiday when Muslims practice </a:t>
            </a:r>
            <a:r>
              <a:rPr lang="en-US" dirty="0" err="1"/>
              <a:t>siyam</a:t>
            </a:r>
            <a:r>
              <a:rPr lang="en-US" dirty="0"/>
              <a:t>? </a:t>
            </a:r>
          </a:p>
          <a:p>
            <a:r>
              <a:rPr lang="en-US" dirty="0" smtClean="0"/>
              <a:t>Ramadan</a:t>
            </a:r>
            <a:endParaRPr lang="en-US" dirty="0"/>
          </a:p>
          <a:p>
            <a:endParaRPr lang="en-US" dirty="0"/>
          </a:p>
          <a:p>
            <a:r>
              <a:rPr lang="en-US" dirty="0"/>
              <a:t>2. When is </a:t>
            </a:r>
            <a:r>
              <a:rPr lang="en-US" dirty="0" err="1"/>
              <a:t>siyam</a:t>
            </a:r>
            <a:r>
              <a:rPr lang="en-US" dirty="0"/>
              <a:t> performed and for how long?</a:t>
            </a:r>
          </a:p>
          <a:p>
            <a:r>
              <a:rPr lang="en-US" dirty="0" smtClean="0"/>
              <a:t>In the 9</a:t>
            </a:r>
            <a:r>
              <a:rPr lang="en-US" baseline="30000" dirty="0" smtClean="0"/>
              <a:t>th</a:t>
            </a:r>
            <a:r>
              <a:rPr lang="en-US" dirty="0" smtClean="0"/>
              <a:t> month of the Islamic </a:t>
            </a:r>
            <a:r>
              <a:rPr lang="en-US" dirty="0" err="1" smtClean="0"/>
              <a:t>calander</a:t>
            </a:r>
            <a:r>
              <a:rPr lang="en-US" dirty="0"/>
              <a:t> </a:t>
            </a:r>
            <a:r>
              <a:rPr lang="en-US" dirty="0" smtClean="0"/>
              <a:t>(an Islamic year is about 255 days long as it follows the cycles of the moon instead of the sun)</a:t>
            </a:r>
          </a:p>
          <a:p>
            <a:endParaRPr lang="en-US" dirty="0"/>
          </a:p>
          <a:p>
            <a:r>
              <a:rPr lang="en-US" dirty="0" smtClean="0"/>
              <a:t>30 days</a:t>
            </a:r>
            <a:endParaRPr lang="en-US" dirty="0"/>
          </a:p>
          <a:p>
            <a:endParaRPr lang="en-US" dirty="0"/>
          </a:p>
          <a:p>
            <a:r>
              <a:rPr lang="en-US" dirty="0"/>
              <a:t>3. What rule about food do Muslims observe during this religious holiday?</a:t>
            </a:r>
          </a:p>
          <a:p>
            <a:r>
              <a:rPr lang="en-US" dirty="0" smtClean="0"/>
              <a:t>Muslims do not eat or drink anything from sunrise to sunset</a:t>
            </a:r>
          </a:p>
          <a:p>
            <a:r>
              <a:rPr lang="en-US" dirty="0" smtClean="0"/>
              <a:t>When the sun is down people may eat again, but young children, pregnant women and the elderly are allowed to eat during the day. </a:t>
            </a:r>
            <a:endParaRPr lang="en-US" dirty="0"/>
          </a:p>
          <a:p>
            <a:pPr marL="0" indent="0">
              <a:buNone/>
            </a:pPr>
            <a:endParaRPr lang="en-US" dirty="0"/>
          </a:p>
          <a:p>
            <a:r>
              <a:rPr lang="en-US" dirty="0"/>
              <a:t>4. What does Ramadan encourage and teach Muslims? </a:t>
            </a:r>
          </a:p>
          <a:p>
            <a:r>
              <a:rPr lang="en-US" dirty="0" smtClean="0"/>
              <a:t>It encourages generosity, equality, and charity. Fasting teaches self-control and makes them realize what the poor deal with everyday. During Ramadan people try to forgive, give thanks, and avoid gossip, arguments, and bad deeds. </a:t>
            </a:r>
          </a:p>
          <a:p>
            <a:endParaRPr lang="en-US" dirty="0" smtClean="0"/>
          </a:p>
          <a:p>
            <a:r>
              <a:rPr lang="en-US" dirty="0" smtClean="0"/>
              <a:t>5. At the end of Ramadan Muslims eat a big feast called </a:t>
            </a:r>
            <a:r>
              <a:rPr lang="en-US" dirty="0" err="1" smtClean="0"/>
              <a:t>Eid</a:t>
            </a:r>
            <a:r>
              <a:rPr lang="en-US" dirty="0" smtClean="0"/>
              <a:t> al-</a:t>
            </a:r>
            <a:r>
              <a:rPr lang="en-US" dirty="0" err="1" smtClean="0"/>
              <a:t>Fitr</a:t>
            </a:r>
            <a:endParaRPr lang="en-US" dirty="0" smtClean="0"/>
          </a:p>
          <a:p>
            <a:r>
              <a:rPr lang="en-US" dirty="0" smtClean="0"/>
              <a:t>6. Ramadan is similar in Judaism- During the holiday of Yom Kippur, Jews do not eat from sunrise to sunset</a:t>
            </a:r>
          </a:p>
          <a:p>
            <a:r>
              <a:rPr lang="en-US" dirty="0" smtClean="0"/>
              <a:t>Christians give up certain foods or luxuries during Lent</a:t>
            </a:r>
            <a:endParaRPr lang="en-US" dirty="0"/>
          </a:p>
        </p:txBody>
      </p:sp>
    </p:spTree>
    <p:extLst>
      <p:ext uri="{BB962C8B-B14F-4D97-AF65-F5344CB8AC3E}">
        <p14:creationId xmlns:p14="http://schemas.microsoft.com/office/powerpoint/2010/main" val="29563374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Hajj</a:t>
            </a:r>
            <a:endParaRPr lang="en-US" dirty="0"/>
          </a:p>
        </p:txBody>
      </p:sp>
      <p:sp>
        <p:nvSpPr>
          <p:cNvPr id="3" name="Content Placeholder 2"/>
          <p:cNvSpPr>
            <a:spLocks noGrp="1"/>
          </p:cNvSpPr>
          <p:nvPr>
            <p:ph idx="1"/>
          </p:nvPr>
        </p:nvSpPr>
        <p:spPr/>
        <p:txBody>
          <a:bodyPr>
            <a:normAutofit fontScale="70000" lnSpcReduction="20000"/>
          </a:bodyPr>
          <a:lstStyle/>
          <a:p>
            <a:r>
              <a:rPr lang="en-US" dirty="0"/>
              <a:t>(8.8) The Fifth Pillar: Hajj= </a:t>
            </a:r>
            <a:r>
              <a:rPr lang="en-US" dirty="0" smtClean="0"/>
              <a:t>_________Pilgrimage _________________</a:t>
            </a:r>
            <a:endParaRPr lang="en-US" dirty="0"/>
          </a:p>
          <a:p>
            <a:r>
              <a:rPr lang="en-US" dirty="0"/>
              <a:t>1. What is the hajj and what values does it promote?</a:t>
            </a:r>
          </a:p>
          <a:p>
            <a:pPr lvl="1"/>
            <a:r>
              <a:rPr lang="en-US" dirty="0" smtClean="0"/>
              <a:t>The hajj is the pilgrimage or holy journey Muslims make to Mecca. They are required to make the journey at least once in their lives unless they are too sick or old.</a:t>
            </a:r>
          </a:p>
          <a:p>
            <a:pPr lvl="1"/>
            <a:r>
              <a:rPr lang="en-US" dirty="0" smtClean="0"/>
              <a:t>Promotes fellowship and unity in their faith. </a:t>
            </a:r>
            <a:endParaRPr lang="en-US" dirty="0"/>
          </a:p>
          <a:p>
            <a:pPr marL="0" indent="0">
              <a:buNone/>
            </a:pPr>
            <a:endParaRPr lang="en-US" dirty="0"/>
          </a:p>
          <a:p>
            <a:r>
              <a:rPr lang="en-US" dirty="0"/>
              <a:t>2. What do Muslims do during the hajj</a:t>
            </a:r>
            <a:r>
              <a:rPr lang="en-US" dirty="0" smtClean="0"/>
              <a:t>?</a:t>
            </a:r>
          </a:p>
          <a:p>
            <a:pPr lvl="1"/>
            <a:r>
              <a:rPr lang="en-US" dirty="0" smtClean="0"/>
              <a:t>Dress in simple white clothing</a:t>
            </a:r>
          </a:p>
          <a:p>
            <a:pPr lvl="1"/>
            <a:r>
              <a:rPr lang="en-US" dirty="0" smtClean="0"/>
              <a:t>Go to the </a:t>
            </a:r>
            <a:r>
              <a:rPr lang="en-US" dirty="0" err="1" smtClean="0"/>
              <a:t>Ka’bah</a:t>
            </a:r>
            <a:r>
              <a:rPr lang="en-US" dirty="0" smtClean="0"/>
              <a:t> to pray, touch or kiss the shrine, and walk around it 7 times</a:t>
            </a:r>
          </a:p>
          <a:p>
            <a:endParaRPr lang="en-US" dirty="0"/>
          </a:p>
          <a:p>
            <a:endParaRPr lang="en-US" dirty="0"/>
          </a:p>
          <a:p>
            <a:r>
              <a:rPr lang="en-US" dirty="0"/>
              <a:t>3. What important sites to Muslims visit during the hajj? </a:t>
            </a:r>
          </a:p>
          <a:p>
            <a:pPr lvl="1"/>
            <a:r>
              <a:rPr lang="en-US" dirty="0"/>
              <a:t>They visit other sites such as two small hills</a:t>
            </a:r>
          </a:p>
          <a:p>
            <a:pPr lvl="1"/>
            <a:r>
              <a:rPr lang="en-US" dirty="0"/>
              <a:t>the Plain of Arafat to pray until sunset</a:t>
            </a:r>
          </a:p>
          <a:p>
            <a:pPr lvl="1"/>
            <a:r>
              <a:rPr lang="en-US" dirty="0"/>
              <a:t>Throw stones at a pillar that represents evil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92290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Jihad</a:t>
            </a:r>
            <a:endParaRPr lang="en-US" dirty="0"/>
          </a:p>
        </p:txBody>
      </p:sp>
      <p:sp>
        <p:nvSpPr>
          <p:cNvPr id="3" name="Content Placeholder 2"/>
          <p:cNvSpPr>
            <a:spLocks noGrp="1"/>
          </p:cNvSpPr>
          <p:nvPr>
            <p:ph idx="1"/>
          </p:nvPr>
        </p:nvSpPr>
        <p:spPr/>
        <p:txBody>
          <a:bodyPr>
            <a:normAutofit fontScale="85000" lnSpcReduction="20000"/>
          </a:bodyPr>
          <a:lstStyle/>
          <a:p>
            <a:r>
              <a:rPr lang="en-US" dirty="0"/>
              <a:t>8.9) Jihad, which translates as </a:t>
            </a:r>
            <a:r>
              <a:rPr lang="en-US" dirty="0" smtClean="0"/>
              <a:t>____________”to strive”___________</a:t>
            </a:r>
            <a:endParaRPr lang="en-US" dirty="0"/>
          </a:p>
          <a:p>
            <a:r>
              <a:rPr lang="en-US" dirty="0"/>
              <a:t>1. What does jihad traditionally mean in Islam?</a:t>
            </a:r>
          </a:p>
          <a:p>
            <a:pPr lvl="1"/>
            <a:r>
              <a:rPr lang="en-US" dirty="0" smtClean="0"/>
              <a:t>A physical struggle with spiritual significance </a:t>
            </a:r>
            <a:endParaRPr lang="en-US" dirty="0"/>
          </a:p>
          <a:p>
            <a:endParaRPr lang="en-US" dirty="0"/>
          </a:p>
          <a:p>
            <a:r>
              <a:rPr lang="en-US" dirty="0"/>
              <a:t>2. How does jihad influence how Muslim’s live?  </a:t>
            </a:r>
          </a:p>
          <a:p>
            <a:pPr lvl="1"/>
            <a:r>
              <a:rPr lang="en-US" dirty="0" smtClean="0"/>
              <a:t>They used/use it to justify defending their territories or to conquer new lands </a:t>
            </a:r>
          </a:p>
          <a:p>
            <a:pPr lvl="1"/>
            <a:r>
              <a:rPr lang="en-US" dirty="0" smtClean="0"/>
              <a:t>They are told not to force enemies to convert or to abuse the people they conquer/rule</a:t>
            </a:r>
          </a:p>
          <a:p>
            <a:pPr lvl="2"/>
            <a:r>
              <a:rPr lang="en-US" dirty="0" smtClean="0"/>
              <a:t>So non-Muslims were generally allowed to continue with their religion</a:t>
            </a:r>
            <a:endParaRPr lang="en-US" dirty="0"/>
          </a:p>
          <a:p>
            <a:pPr marL="0" indent="0">
              <a:buNone/>
            </a:pPr>
            <a:endParaRPr lang="en-US" dirty="0"/>
          </a:p>
          <a:p>
            <a:r>
              <a:rPr lang="en-US" dirty="0"/>
              <a:t>3. How does jihad relate to Muslims and their personal struggles? </a:t>
            </a:r>
            <a:endParaRPr lang="en-US" dirty="0" smtClean="0"/>
          </a:p>
          <a:p>
            <a:pPr lvl="1"/>
            <a:r>
              <a:rPr lang="en-US" dirty="0" smtClean="0"/>
              <a:t>It can also mean to overcome the challenges of life and become a better person. </a:t>
            </a:r>
          </a:p>
          <a:p>
            <a:pPr lvl="1"/>
            <a:r>
              <a:rPr lang="en-US" dirty="0" smtClean="0"/>
              <a:t>For instance giving up a bad habit, getting an education to improve your life, or working to improve society </a:t>
            </a:r>
            <a:endParaRPr lang="en-US" dirty="0"/>
          </a:p>
          <a:p>
            <a:endParaRPr lang="en-US" dirty="0"/>
          </a:p>
        </p:txBody>
      </p:sp>
    </p:spTree>
    <p:extLst>
      <p:ext uri="{BB962C8B-B14F-4D97-AF65-F5344CB8AC3E}">
        <p14:creationId xmlns:p14="http://schemas.microsoft.com/office/powerpoint/2010/main" val="1771465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Shari’ah</a:t>
            </a:r>
            <a:endParaRPr lang="en-US" dirty="0"/>
          </a:p>
        </p:txBody>
      </p:sp>
      <p:sp>
        <p:nvSpPr>
          <p:cNvPr id="3" name="Content Placeholder 2"/>
          <p:cNvSpPr>
            <a:spLocks noGrp="1"/>
          </p:cNvSpPr>
          <p:nvPr>
            <p:ph idx="1"/>
          </p:nvPr>
        </p:nvSpPr>
        <p:spPr/>
        <p:txBody>
          <a:bodyPr>
            <a:normAutofit fontScale="62500" lnSpcReduction="20000"/>
          </a:bodyPr>
          <a:lstStyle/>
          <a:p>
            <a:r>
              <a:rPr lang="en-US" dirty="0"/>
              <a:t>(8.10) Islamic Law: </a:t>
            </a:r>
            <a:r>
              <a:rPr lang="en-US" dirty="0" err="1"/>
              <a:t>Shari’ah</a:t>
            </a:r>
            <a:endParaRPr lang="en-US" dirty="0"/>
          </a:p>
          <a:p>
            <a:r>
              <a:rPr lang="en-US" dirty="0"/>
              <a:t>1. What is </a:t>
            </a:r>
            <a:r>
              <a:rPr lang="en-US" dirty="0" err="1"/>
              <a:t>shari’ah</a:t>
            </a:r>
            <a:r>
              <a:rPr lang="en-US" dirty="0"/>
              <a:t> and how did it develop?</a:t>
            </a:r>
          </a:p>
          <a:p>
            <a:r>
              <a:rPr lang="en-US" dirty="0" smtClean="0"/>
              <a:t>The collection of Islamic laws that are based on the Qur’an and Sunnah</a:t>
            </a:r>
            <a:endParaRPr lang="en-US" dirty="0"/>
          </a:p>
          <a:p>
            <a:r>
              <a:rPr lang="en-US" dirty="0" smtClean="0"/>
              <a:t>It covers the duties and responsibilities of Muslims</a:t>
            </a:r>
            <a:endParaRPr lang="en-US" dirty="0"/>
          </a:p>
          <a:p>
            <a:endParaRPr lang="en-US" dirty="0"/>
          </a:p>
          <a:p>
            <a:r>
              <a:rPr lang="en-US" dirty="0"/>
              <a:t>2. How does </a:t>
            </a:r>
            <a:r>
              <a:rPr lang="en-US" dirty="0" err="1"/>
              <a:t>shari’ah</a:t>
            </a:r>
            <a:r>
              <a:rPr lang="en-US" dirty="0"/>
              <a:t> guide Muslim life?</a:t>
            </a:r>
          </a:p>
          <a:p>
            <a:r>
              <a:rPr lang="en-US" dirty="0" smtClean="0"/>
              <a:t>It guides their personal behavior</a:t>
            </a:r>
          </a:p>
          <a:p>
            <a:pPr lvl="1"/>
            <a:r>
              <a:rPr lang="en-US" dirty="0" smtClean="0"/>
              <a:t>They are forbidden from eating pork, drinking alcohol, or gambling</a:t>
            </a:r>
          </a:p>
          <a:p>
            <a:pPr lvl="1"/>
            <a:r>
              <a:rPr lang="en-US" dirty="0" smtClean="0"/>
              <a:t>Women should dress modestly, though this varies from country to country</a:t>
            </a:r>
            <a:endParaRPr lang="en-US" dirty="0"/>
          </a:p>
          <a:p>
            <a:pPr marL="0" indent="0">
              <a:buNone/>
            </a:pPr>
            <a:endParaRPr lang="en-US" dirty="0"/>
          </a:p>
          <a:p>
            <a:r>
              <a:rPr lang="en-US" dirty="0"/>
              <a:t>3. How has </a:t>
            </a:r>
            <a:r>
              <a:rPr lang="en-US" dirty="0" err="1"/>
              <a:t>shari’ah</a:t>
            </a:r>
            <a:r>
              <a:rPr lang="en-US" dirty="0"/>
              <a:t> changed over time? </a:t>
            </a:r>
          </a:p>
          <a:p>
            <a:pPr lvl="1"/>
            <a:r>
              <a:rPr lang="en-US" dirty="0" smtClean="0"/>
              <a:t>When many Islamic countries were taken over by Europeans, the laws resembled those found in Europe</a:t>
            </a:r>
          </a:p>
          <a:p>
            <a:pPr lvl="1"/>
            <a:r>
              <a:rPr lang="en-US" dirty="0" smtClean="0"/>
              <a:t>Turkey has removed many </a:t>
            </a:r>
            <a:r>
              <a:rPr lang="en-US" dirty="0" err="1" smtClean="0"/>
              <a:t>Shari’ah</a:t>
            </a:r>
            <a:r>
              <a:rPr lang="en-US" dirty="0" smtClean="0"/>
              <a:t> laws</a:t>
            </a:r>
          </a:p>
          <a:p>
            <a:pPr lvl="1"/>
            <a:r>
              <a:rPr lang="en-US" dirty="0" smtClean="0"/>
              <a:t>Saudi Arabia and Iran still use </a:t>
            </a:r>
            <a:r>
              <a:rPr lang="en-US" dirty="0" err="1" smtClean="0"/>
              <a:t>Shari’ah</a:t>
            </a:r>
            <a:r>
              <a:rPr lang="en-US" dirty="0" smtClean="0"/>
              <a:t> law as their main set of laws</a:t>
            </a:r>
          </a:p>
          <a:p>
            <a:pPr lvl="1"/>
            <a:r>
              <a:rPr lang="en-US" dirty="0" smtClean="0"/>
              <a:t>Others like Egypt and Pakistan have a mix of </a:t>
            </a:r>
            <a:r>
              <a:rPr lang="en-US" dirty="0" err="1" smtClean="0"/>
              <a:t>Shari’ah</a:t>
            </a:r>
            <a:r>
              <a:rPr lang="en-US" dirty="0" smtClean="0"/>
              <a:t> and modern laws</a:t>
            </a:r>
            <a:endParaRPr lang="en-US" dirty="0"/>
          </a:p>
        </p:txBody>
      </p:sp>
    </p:spTree>
    <p:extLst>
      <p:ext uri="{BB962C8B-B14F-4D97-AF65-F5344CB8AC3E}">
        <p14:creationId xmlns:p14="http://schemas.microsoft.com/office/powerpoint/2010/main" val="3432112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Learn About Religions: Islam</a:t>
            </a:r>
            <a:endParaRPr lang="en-US" dirty="0"/>
          </a:p>
        </p:txBody>
      </p:sp>
      <p:sp>
        <p:nvSpPr>
          <p:cNvPr id="3" name="Content Placeholder 2"/>
          <p:cNvSpPr>
            <a:spLocks noGrp="1"/>
          </p:cNvSpPr>
          <p:nvPr>
            <p:ph idx="1"/>
          </p:nvPr>
        </p:nvSpPr>
        <p:spPr/>
        <p:txBody>
          <a:bodyPr/>
          <a:lstStyle/>
          <a:p>
            <a:r>
              <a:rPr lang="en-US" dirty="0" smtClean="0"/>
              <a:t>Historians will be able to describe and evaluate the key characteristics of Islam by viewing a video and responding to prompts. </a:t>
            </a:r>
            <a:endParaRPr lang="en-US" dirty="0"/>
          </a:p>
        </p:txBody>
      </p:sp>
    </p:spTree>
    <p:extLst>
      <p:ext uri="{BB962C8B-B14F-4D97-AF65-F5344CB8AC3E}">
        <p14:creationId xmlns:p14="http://schemas.microsoft.com/office/powerpoint/2010/main" val="1683070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 Historians will be able to identify and describe important characteristics of Islam through a Islamic star diagram, and student created quiz. </a:t>
            </a:r>
            <a:endParaRPr lang="en-US" dirty="0"/>
          </a:p>
        </p:txBody>
      </p:sp>
      <p:sp>
        <p:nvSpPr>
          <p:cNvPr id="3" name="Content Placeholder 2"/>
          <p:cNvSpPr>
            <a:spLocks noGrp="1"/>
          </p:cNvSpPr>
          <p:nvPr>
            <p:ph idx="1"/>
          </p:nvPr>
        </p:nvSpPr>
        <p:spPr/>
        <p:txBody>
          <a:bodyPr/>
          <a:lstStyle/>
          <a:p>
            <a:endParaRPr lang="en-US" dirty="0" smtClean="0"/>
          </a:p>
          <a:p>
            <a:r>
              <a:rPr lang="en-US" dirty="0" smtClean="0"/>
              <a:t>Warm Up:</a:t>
            </a:r>
          </a:p>
          <a:p>
            <a:endParaRPr lang="en-US" dirty="0"/>
          </a:p>
          <a:p>
            <a:r>
              <a:rPr lang="en-US" dirty="0" smtClean="0"/>
              <a:t>Look over your notes on Islam and on your whiteboard make a list of ways that Islam impacts how Muslims live day to day. </a:t>
            </a:r>
            <a:endParaRPr lang="en-US" dirty="0"/>
          </a:p>
        </p:txBody>
      </p:sp>
    </p:spTree>
    <p:extLst>
      <p:ext uri="{BB962C8B-B14F-4D97-AF65-F5344CB8AC3E}">
        <p14:creationId xmlns:p14="http://schemas.microsoft.com/office/powerpoint/2010/main" val="134786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92777" y="365125"/>
            <a:ext cx="10071463" cy="633486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66680" y="404640"/>
              <a:ext cx="11751840" cy="6358320"/>
            </p14:xfrm>
          </p:contentPart>
        </mc:Choice>
        <mc:Fallback xmlns="">
          <p:pic>
            <p:nvPicPr>
              <p:cNvPr id="5" name="Ink 4"/>
              <p:cNvPicPr/>
              <p:nvPr/>
            </p:nvPicPr>
            <p:blipFill>
              <a:blip r:embed="rId4"/>
              <a:stretch>
                <a:fillRect/>
              </a:stretch>
            </p:blipFill>
            <p:spPr>
              <a:xfrm>
                <a:off x="157320" y="395280"/>
                <a:ext cx="11770560" cy="6377040"/>
              </a:xfrm>
              <a:prstGeom prst="rect">
                <a:avLst/>
              </a:prstGeom>
            </p:spPr>
          </p:pic>
        </mc:Fallback>
      </mc:AlternateContent>
    </p:spTree>
    <p:extLst>
      <p:ext uri="{BB962C8B-B14F-4D97-AF65-F5344CB8AC3E}">
        <p14:creationId xmlns:p14="http://schemas.microsoft.com/office/powerpoint/2010/main" val="4250647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Star Diagram</a:t>
            </a:r>
            <a:endParaRPr lang="en-US" dirty="0"/>
          </a:p>
        </p:txBody>
      </p:sp>
      <p:sp>
        <p:nvSpPr>
          <p:cNvPr id="3" name="Content Placeholder 2"/>
          <p:cNvSpPr>
            <a:spLocks noGrp="1"/>
          </p:cNvSpPr>
          <p:nvPr>
            <p:ph idx="1"/>
          </p:nvPr>
        </p:nvSpPr>
        <p:spPr>
          <a:xfrm>
            <a:off x="838200" y="1825625"/>
            <a:ext cx="5486400" cy="4351338"/>
          </a:xfrm>
        </p:spPr>
        <p:txBody>
          <a:bodyPr/>
          <a:lstStyle/>
          <a:p>
            <a:r>
              <a:rPr lang="en-US" dirty="0" smtClean="0"/>
              <a:t>Islamic art is incredibly precise and intricate. </a:t>
            </a:r>
          </a:p>
          <a:p>
            <a:r>
              <a:rPr lang="en-US" dirty="0" smtClean="0"/>
              <a:t>To experience a bit of this art form you will design a star diagram that will describe the important characteristics of Islam. </a:t>
            </a:r>
            <a:endParaRPr lang="en-US" dirty="0"/>
          </a:p>
        </p:txBody>
      </p:sp>
      <p:pic>
        <p:nvPicPr>
          <p:cNvPr id="4" name="Picture 3"/>
          <p:cNvPicPr>
            <a:picLocks noChangeAspect="1"/>
          </p:cNvPicPr>
          <p:nvPr/>
        </p:nvPicPr>
        <p:blipFill>
          <a:blip r:embed="rId2"/>
          <a:stretch>
            <a:fillRect/>
          </a:stretch>
        </p:blipFill>
        <p:spPr>
          <a:xfrm>
            <a:off x="6324600" y="2053341"/>
            <a:ext cx="5843859" cy="3895906"/>
          </a:xfrm>
          <a:prstGeom prst="rect">
            <a:avLst/>
          </a:prstGeom>
        </p:spPr>
      </p:pic>
    </p:spTree>
    <p:extLst>
      <p:ext uri="{BB962C8B-B14F-4D97-AF65-F5344CB8AC3E}">
        <p14:creationId xmlns:p14="http://schemas.microsoft.com/office/powerpoint/2010/main" val="10710858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each of the eight sections of the star below, write 1-2 sentences that explains that belief or practice of Islam. Then create one simple symbol or illustration to help explain it.  Place your explanations and illustrations in or next to the appropriate section of the star. </a:t>
            </a:r>
          </a:p>
          <a:p>
            <a:r>
              <a:rPr lang="en-US" dirty="0"/>
              <a:t>Out of respect of Muslim culture do not use human or animal figures in your illustrations, or any representation of Allah or Muhammad. Use shapes, symbols, or plants to represent each aspect of Islam. </a:t>
            </a:r>
          </a:p>
          <a:p>
            <a:endParaRPr lang="en-US" dirty="0"/>
          </a:p>
        </p:txBody>
      </p:sp>
    </p:spTree>
    <p:extLst>
      <p:ext uri="{BB962C8B-B14F-4D97-AF65-F5344CB8AC3E}">
        <p14:creationId xmlns:p14="http://schemas.microsoft.com/office/powerpoint/2010/main" val="736505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19476"/>
            <a:ext cx="12192000" cy="6738524"/>
          </a:xfrm>
          <a:prstGeom prst="rect">
            <a:avLst/>
          </a:prstGeom>
        </p:spPr>
      </p:pic>
    </p:spTree>
    <p:extLst>
      <p:ext uri="{BB962C8B-B14F-4D97-AF65-F5344CB8AC3E}">
        <p14:creationId xmlns:p14="http://schemas.microsoft.com/office/powerpoint/2010/main" val="363646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365124"/>
            <a:ext cx="6670952" cy="6336121"/>
          </a:xfrm>
        </p:spPr>
        <p:txBody>
          <a:bodyPr>
            <a:normAutofit fontScale="85000" lnSpcReduction="10000"/>
          </a:bodyPr>
          <a:lstStyle/>
          <a:p>
            <a:r>
              <a:rPr lang="en-US" dirty="0" smtClean="0"/>
              <a:t>Geography</a:t>
            </a:r>
          </a:p>
          <a:p>
            <a:pPr lvl="1"/>
            <a:r>
              <a:rPr lang="en-US" dirty="0" smtClean="0"/>
              <a:t>Only small areas are fertile enough to support farming</a:t>
            </a:r>
          </a:p>
          <a:p>
            <a:pPr lvl="1"/>
            <a:r>
              <a:rPr lang="en-US" dirty="0" smtClean="0"/>
              <a:t>Many people are nomads moving their livestock from place to place searching for water and plants</a:t>
            </a:r>
          </a:p>
          <a:p>
            <a:r>
              <a:rPr lang="en-US" dirty="0" smtClean="0"/>
              <a:t>Culture</a:t>
            </a:r>
          </a:p>
          <a:p>
            <a:pPr lvl="1"/>
            <a:r>
              <a:rPr lang="en-US" dirty="0" smtClean="0"/>
              <a:t>People live in clans (families or extended families)</a:t>
            </a:r>
          </a:p>
          <a:p>
            <a:pPr lvl="2"/>
            <a:r>
              <a:rPr lang="en-US" dirty="0" smtClean="0"/>
              <a:t>Led by older men, clans provide security and support, this is their form of government because there is no central government</a:t>
            </a:r>
          </a:p>
          <a:p>
            <a:pPr lvl="2"/>
            <a:r>
              <a:rPr lang="en-US" dirty="0" smtClean="0"/>
              <a:t>Clans fought constantly in hit and run raids. They fought over land, water, possessions, and even women</a:t>
            </a:r>
          </a:p>
          <a:p>
            <a:pPr lvl="2"/>
            <a:r>
              <a:rPr lang="en-US" dirty="0" smtClean="0"/>
              <a:t>They were very proud of their independence and honor, and would seek revenge if a member of their clan was killed by another clan .</a:t>
            </a:r>
          </a:p>
          <a:p>
            <a:pPr lvl="1"/>
            <a:r>
              <a:rPr lang="en-US" dirty="0" smtClean="0"/>
              <a:t>They all had a common language (Arabic) and would compose poetry which was very important to their culture. </a:t>
            </a:r>
          </a:p>
          <a:p>
            <a:r>
              <a:rPr lang="en-US" dirty="0" smtClean="0"/>
              <a:t>Economy</a:t>
            </a:r>
          </a:p>
          <a:p>
            <a:pPr lvl="1"/>
            <a:r>
              <a:rPr lang="en-US" dirty="0" smtClean="0"/>
              <a:t>People herded animals</a:t>
            </a:r>
          </a:p>
          <a:p>
            <a:pPr lvl="1"/>
            <a:r>
              <a:rPr lang="en-US" dirty="0" smtClean="0"/>
              <a:t>Oases were places people would meet in search of water, and as a result would communicate and trade at these places. </a:t>
            </a:r>
            <a:endParaRPr lang="en-US" dirty="0"/>
          </a:p>
        </p:txBody>
      </p:sp>
      <p:pic>
        <p:nvPicPr>
          <p:cNvPr id="4" name="Picture 3"/>
          <p:cNvPicPr>
            <a:picLocks noChangeAspect="1"/>
          </p:cNvPicPr>
          <p:nvPr/>
        </p:nvPicPr>
        <p:blipFill>
          <a:blip r:embed="rId2"/>
          <a:stretch>
            <a:fillRect/>
          </a:stretch>
        </p:blipFill>
        <p:spPr>
          <a:xfrm>
            <a:off x="6670952" y="1690688"/>
            <a:ext cx="5509976" cy="4112633"/>
          </a:xfrm>
          <a:prstGeom prst="rect">
            <a:avLst/>
          </a:prstGeom>
        </p:spPr>
      </p:pic>
    </p:spTree>
    <p:extLst>
      <p:ext uri="{BB962C8B-B14F-4D97-AF65-F5344CB8AC3E}">
        <p14:creationId xmlns:p14="http://schemas.microsoft.com/office/powerpoint/2010/main" val="4030683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157" y="0"/>
            <a:ext cx="12203157" cy="6873805"/>
          </a:xfrm>
          <a:prstGeom prst="rect">
            <a:avLst/>
          </a:prstGeom>
        </p:spPr>
      </p:pic>
    </p:spTree>
    <p:extLst>
      <p:ext uri="{BB962C8B-B14F-4D97-AF65-F5344CB8AC3E}">
        <p14:creationId xmlns:p14="http://schemas.microsoft.com/office/powerpoint/2010/main" val="1226521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60184" y="546077"/>
            <a:ext cx="8271631" cy="5724094"/>
          </a:xfrm>
          <a:prstGeom prst="rect">
            <a:avLst/>
          </a:prstGeom>
        </p:spPr>
      </p:pic>
    </p:spTree>
    <p:extLst>
      <p:ext uri="{BB962C8B-B14F-4D97-AF65-F5344CB8AC3E}">
        <p14:creationId xmlns:p14="http://schemas.microsoft.com/office/powerpoint/2010/main" val="4179926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37361" y="365125"/>
            <a:ext cx="9335148" cy="627022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26520" y="3226680"/>
              <a:ext cx="10834920" cy="3500640"/>
            </p14:xfrm>
          </p:contentPart>
        </mc:Choice>
        <mc:Fallback xmlns="">
          <p:pic>
            <p:nvPicPr>
              <p:cNvPr id="5" name="Ink 4"/>
              <p:cNvPicPr/>
              <p:nvPr/>
            </p:nvPicPr>
            <p:blipFill>
              <a:blip r:embed="rId4"/>
              <a:stretch>
                <a:fillRect/>
              </a:stretch>
            </p:blipFill>
            <p:spPr>
              <a:xfrm>
                <a:off x="1217160" y="3217320"/>
                <a:ext cx="10853640" cy="3519360"/>
              </a:xfrm>
              <a:prstGeom prst="rect">
                <a:avLst/>
              </a:prstGeom>
            </p:spPr>
          </p:pic>
        </mc:Fallback>
      </mc:AlternateContent>
    </p:spTree>
    <p:extLst>
      <p:ext uri="{BB962C8B-B14F-4D97-AF65-F5344CB8AC3E}">
        <p14:creationId xmlns:p14="http://schemas.microsoft.com/office/powerpoint/2010/main" val="1093719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3207</TotalTime>
  <Words>2860</Words>
  <Application>Microsoft Office PowerPoint</Application>
  <PresentationFormat>Widescreen</PresentationFormat>
  <Paragraphs>313</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Early Arabia</vt:lpstr>
      <vt:lpstr>Historians will be able to describe the early cultures of Arabia through a reading and response. </vt:lpstr>
      <vt:lpstr>The Cultures of Early Arabia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 </vt:lpstr>
      <vt:lpstr>Exit Ticket- Early Arabia</vt:lpstr>
      <vt:lpstr>Rise of Islam</vt:lpstr>
      <vt:lpstr>PowerPoint Presentation</vt:lpstr>
      <vt:lpstr>Directions</vt:lpstr>
      <vt:lpstr>Muhammad’s Early Life</vt:lpstr>
      <vt:lpstr>PowerPoint Presentation</vt:lpstr>
      <vt:lpstr>Bonus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Exit Ticket- Defend the following statement by writing a paragraph using information learned in class. </vt:lpstr>
      <vt:lpstr>Beliefs and Practices of Islam</vt:lpstr>
      <vt:lpstr>Warm Up </vt:lpstr>
      <vt:lpstr>Objective</vt:lpstr>
      <vt:lpstr>Background</vt:lpstr>
      <vt:lpstr>Directions</vt:lpstr>
      <vt:lpstr>Exit Ticket</vt:lpstr>
      <vt:lpstr>Objective: Historians will be able to describe and evaluate the beliefs and practices of Islam through a video activity and exit ticket. </vt:lpstr>
      <vt:lpstr>Which belief or practice of Islam do you think has the most significant impact on how Muslims live their daily lives?</vt:lpstr>
      <vt:lpstr>After viewing the video, which belief or practice do you think has the biggest influences on Muslim’s daily lives?</vt:lpstr>
      <vt:lpstr>Qur’an</vt:lpstr>
      <vt:lpstr>First Pillar: Shahadah-Declaration of Faith</vt:lpstr>
      <vt:lpstr>The Second Pillar Salat=Daily Prayer</vt:lpstr>
      <vt:lpstr>The Third Pillar: Zakat=Charity</vt:lpstr>
      <vt:lpstr>Siyam</vt:lpstr>
      <vt:lpstr>Hajj</vt:lpstr>
      <vt:lpstr>Jihad</vt:lpstr>
      <vt:lpstr>Shari’ah</vt:lpstr>
      <vt:lpstr>Let’s Learn About Religions: Islam</vt:lpstr>
      <vt:lpstr>Objective: Historians will be able to identify and describe important characteristics of Islam through a Islamic star diagram, and student created quiz. </vt:lpstr>
      <vt:lpstr>Islamic Star Diagram</vt:lpstr>
      <vt:lpstr>PowerPoint Presentation</vt:lpstr>
      <vt:lpstr>PowerPoint Presentation</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Plott, Justin</dc:creator>
  <cp:lastModifiedBy>Plott, Justin</cp:lastModifiedBy>
  <cp:revision>102</cp:revision>
  <dcterms:created xsi:type="dcterms:W3CDTF">2018-11-19T23:29:36Z</dcterms:created>
  <dcterms:modified xsi:type="dcterms:W3CDTF">2018-12-13T18:07:07Z</dcterms:modified>
</cp:coreProperties>
</file>